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5"/>
  </p:notesMasterIdLst>
  <p:sldIdLst>
    <p:sldId id="256" r:id="rId2"/>
    <p:sldId id="257" r:id="rId3"/>
    <p:sldId id="267" r:id="rId4"/>
    <p:sldId id="258" r:id="rId5"/>
    <p:sldId id="262" r:id="rId6"/>
    <p:sldId id="259" r:id="rId7"/>
    <p:sldId id="260" r:id="rId8"/>
    <p:sldId id="261" r:id="rId9"/>
    <p:sldId id="266" r:id="rId10"/>
    <p:sldId id="269" r:id="rId11"/>
    <p:sldId id="276" r:id="rId12"/>
    <p:sldId id="277" r:id="rId13"/>
    <p:sldId id="282" r:id="rId14"/>
    <p:sldId id="264" r:id="rId15"/>
    <p:sldId id="278" r:id="rId16"/>
    <p:sldId id="283" r:id="rId17"/>
    <p:sldId id="270" r:id="rId18"/>
    <p:sldId id="271" r:id="rId19"/>
    <p:sldId id="273" r:id="rId20"/>
    <p:sldId id="279" r:id="rId21"/>
    <p:sldId id="281" r:id="rId22"/>
    <p:sldId id="285" r:id="rId23"/>
    <p:sldId id="284" r:id="rId24"/>
    <p:sldId id="286" r:id="rId25"/>
    <p:sldId id="287" r:id="rId26"/>
    <p:sldId id="272" r:id="rId27"/>
    <p:sldId id="295" r:id="rId28"/>
    <p:sldId id="296" r:id="rId29"/>
    <p:sldId id="304" r:id="rId30"/>
    <p:sldId id="303" r:id="rId31"/>
    <p:sldId id="302" r:id="rId32"/>
    <p:sldId id="301" r:id="rId33"/>
    <p:sldId id="300" r:id="rId34"/>
    <p:sldId id="299" r:id="rId35"/>
    <p:sldId id="298" r:id="rId36"/>
    <p:sldId id="305" r:id="rId37"/>
    <p:sldId id="307" r:id="rId38"/>
    <p:sldId id="308" r:id="rId39"/>
    <p:sldId id="309" r:id="rId40"/>
    <p:sldId id="310" r:id="rId41"/>
    <p:sldId id="288" r:id="rId42"/>
    <p:sldId id="289" r:id="rId43"/>
    <p:sldId id="291" r:id="rId44"/>
    <p:sldId id="315" r:id="rId45"/>
    <p:sldId id="263" r:id="rId46"/>
    <p:sldId id="311" r:id="rId47"/>
    <p:sldId id="312" r:id="rId48"/>
    <p:sldId id="313" r:id="rId49"/>
    <p:sldId id="314" r:id="rId50"/>
    <p:sldId id="294" r:id="rId51"/>
    <p:sldId id="290" r:id="rId52"/>
    <p:sldId id="293" r:id="rId53"/>
    <p:sldId id="292" r:id="rId54"/>
  </p:sldIdLst>
  <p:sldSz cx="12192000" cy="6858000"/>
  <p:notesSz cx="6788150" cy="9913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76" autoAdjust="0"/>
    <p:restoredTop sz="94639" autoAdjust="0"/>
  </p:normalViewPr>
  <p:slideViewPr>
    <p:cSldViewPr snapToGrid="0">
      <p:cViewPr varScale="1">
        <p:scale>
          <a:sx n="72" d="100"/>
          <a:sy n="72" d="100"/>
        </p:scale>
        <p:origin x="60" y="284"/>
      </p:cViewPr>
      <p:guideLst/>
    </p:cSldViewPr>
  </p:slideViewPr>
  <p:outlineViewPr>
    <p:cViewPr>
      <p:scale>
        <a:sx n="33" d="100"/>
        <a:sy n="33" d="100"/>
      </p:scale>
      <p:origin x="0" y="-8904"/>
    </p:cViewPr>
  </p:outlineViewPr>
  <p:notesTextViewPr>
    <p:cViewPr>
      <p:scale>
        <a:sx n="1" d="1"/>
        <a:sy n="1" d="1"/>
      </p:scale>
      <p:origin x="0" y="0"/>
    </p:cViewPr>
  </p:notesTextViewPr>
  <p:sorterViewPr>
    <p:cViewPr>
      <p:scale>
        <a:sx n="100" d="100"/>
        <a:sy n="100" d="100"/>
      </p:scale>
      <p:origin x="0" y="-11732"/>
    </p:cViewPr>
  </p:sorterViewPr>
  <p:notesViewPr>
    <p:cSldViewPr snapToGrid="0">
      <p:cViewPr varScale="1">
        <p:scale>
          <a:sx n="67" d="100"/>
          <a:sy n="67" d="100"/>
        </p:scale>
        <p:origin x="236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26D34-B394-4218-AB5D-2978B61C40D1}"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5B8E4D31-BB50-4B4D-8405-A7E3814D9A2B}">
      <dgm:prSet/>
      <dgm:spPr/>
      <dgm:t>
        <a:bodyPr/>
        <a:lstStyle/>
        <a:p>
          <a:r>
            <a:rPr kumimoji="1" lang="ja-JP" dirty="0"/>
            <a:t>全国高等学校食物技術検定資料令和</a:t>
          </a:r>
          <a:r>
            <a:rPr kumimoji="1" lang="en-US" dirty="0"/>
            <a:t>7</a:t>
          </a:r>
          <a:r>
            <a:rPr kumimoji="1" lang="ja-JP" dirty="0"/>
            <a:t>年度</a:t>
          </a:r>
          <a:r>
            <a:rPr kumimoji="1" lang="en-US" dirty="0"/>
            <a:t>4</a:t>
          </a:r>
          <a:r>
            <a:rPr kumimoji="1" lang="ja-JP" dirty="0"/>
            <a:t>月発行　改訂版について</a:t>
          </a:r>
          <a:endParaRPr lang="en-US" dirty="0"/>
        </a:p>
      </dgm:t>
    </dgm:pt>
    <dgm:pt modelId="{4DD85781-EE8B-4347-B802-15E825D9C1B3}" type="parTrans" cxnId="{3DCCB761-2BC0-4B34-BA70-3F3862BF04B7}">
      <dgm:prSet/>
      <dgm:spPr/>
      <dgm:t>
        <a:bodyPr/>
        <a:lstStyle/>
        <a:p>
          <a:endParaRPr lang="en-US"/>
        </a:p>
      </dgm:t>
    </dgm:pt>
    <dgm:pt modelId="{6DE9658F-BD68-467A-9B80-CAA167A76A8F}" type="sibTrans" cxnId="{3DCCB761-2BC0-4B34-BA70-3F3862BF04B7}">
      <dgm:prSet/>
      <dgm:spPr/>
      <dgm:t>
        <a:bodyPr/>
        <a:lstStyle/>
        <a:p>
          <a:endParaRPr lang="en-US"/>
        </a:p>
      </dgm:t>
    </dgm:pt>
    <dgm:pt modelId="{FA76795B-4A6A-4989-89E1-6D384813F001}">
      <dgm:prSet/>
      <dgm:spPr/>
      <dgm:t>
        <a:bodyPr/>
        <a:lstStyle/>
        <a:p>
          <a:r>
            <a:rPr kumimoji="1" lang="ja-JP" dirty="0"/>
            <a:t>令和</a:t>
          </a:r>
          <a:r>
            <a:rPr kumimoji="1" lang="en-US" dirty="0"/>
            <a:t>7</a:t>
          </a:r>
          <a:r>
            <a:rPr kumimoji="1" lang="ja-JP" dirty="0"/>
            <a:t>年度から検定級の変更について</a:t>
          </a:r>
          <a:endParaRPr lang="en-US" dirty="0"/>
        </a:p>
      </dgm:t>
    </dgm:pt>
    <dgm:pt modelId="{B6FE04FC-DAFC-410B-80DF-01BCB72F3E8D}" type="parTrans" cxnId="{D75ADF77-C197-4DB5-9375-7AC89F60AB48}">
      <dgm:prSet/>
      <dgm:spPr/>
      <dgm:t>
        <a:bodyPr/>
        <a:lstStyle/>
        <a:p>
          <a:endParaRPr lang="en-US"/>
        </a:p>
      </dgm:t>
    </dgm:pt>
    <dgm:pt modelId="{465184CD-C232-4226-83C4-7DF091F9A01E}" type="sibTrans" cxnId="{D75ADF77-C197-4DB5-9375-7AC89F60AB48}">
      <dgm:prSet/>
      <dgm:spPr/>
      <dgm:t>
        <a:bodyPr/>
        <a:lstStyle/>
        <a:p>
          <a:endParaRPr lang="en-US"/>
        </a:p>
      </dgm:t>
    </dgm:pt>
    <dgm:pt modelId="{1CA0033B-33FA-443C-8733-A29E72C8B049}">
      <dgm:prSet/>
      <dgm:spPr/>
      <dgm:t>
        <a:bodyPr/>
        <a:lstStyle/>
        <a:p>
          <a:r>
            <a:rPr kumimoji="1" lang="ja-JP" dirty="0"/>
            <a:t>第</a:t>
          </a:r>
          <a:r>
            <a:rPr kumimoji="1" lang="en-US" dirty="0"/>
            <a:t>61</a:t>
          </a:r>
          <a:r>
            <a:rPr kumimoji="1" lang="ja-JP" dirty="0"/>
            <a:t>回・</a:t>
          </a:r>
          <a:r>
            <a:rPr kumimoji="1" lang="en-US" dirty="0"/>
            <a:t>62</a:t>
          </a:r>
          <a:r>
            <a:rPr kumimoji="1" lang="ja-JP" dirty="0"/>
            <a:t>回食物調理技術検定</a:t>
          </a:r>
          <a:r>
            <a:rPr kumimoji="1" lang="ja-JP" altLang="en-US" dirty="0"/>
            <a:t>各級</a:t>
          </a:r>
          <a:r>
            <a:rPr kumimoji="1" lang="ja-JP" dirty="0"/>
            <a:t>の内容と訂正</a:t>
          </a:r>
          <a:r>
            <a:rPr kumimoji="1" lang="ja-JP" altLang="en-US" dirty="0"/>
            <a:t>箇所、その他連絡事項</a:t>
          </a:r>
          <a:endParaRPr lang="en-US" dirty="0"/>
        </a:p>
      </dgm:t>
    </dgm:pt>
    <dgm:pt modelId="{5D9561AA-74C9-43D2-A3A9-F87E14641D00}" type="parTrans" cxnId="{1ADEE8F7-4755-424A-B0D6-8510ACDAEFDA}">
      <dgm:prSet/>
      <dgm:spPr/>
      <dgm:t>
        <a:bodyPr/>
        <a:lstStyle/>
        <a:p>
          <a:endParaRPr lang="en-US"/>
        </a:p>
      </dgm:t>
    </dgm:pt>
    <dgm:pt modelId="{C4F74701-D042-4B0F-A3F3-F456EB675C7B}" type="sibTrans" cxnId="{1ADEE8F7-4755-424A-B0D6-8510ACDAEFDA}">
      <dgm:prSet/>
      <dgm:spPr/>
      <dgm:t>
        <a:bodyPr/>
        <a:lstStyle/>
        <a:p>
          <a:endParaRPr lang="en-US"/>
        </a:p>
      </dgm:t>
    </dgm:pt>
    <dgm:pt modelId="{270DFF11-A362-4BA5-B941-797C1E227E05}">
      <dgm:prSet/>
      <dgm:spPr/>
      <dgm:t>
        <a:bodyPr/>
        <a:lstStyle/>
        <a:p>
          <a:r>
            <a:rPr kumimoji="1" lang="ja-JP" dirty="0"/>
            <a:t>検定結果エクセルデータ訂正の連絡</a:t>
          </a:r>
          <a:endParaRPr lang="en-US" dirty="0"/>
        </a:p>
      </dgm:t>
    </dgm:pt>
    <dgm:pt modelId="{CAE103CB-8A1C-474E-AE7D-F92E25027CE3}" type="parTrans" cxnId="{97D7DCB1-1807-4D67-918D-0A39CA7AB791}">
      <dgm:prSet/>
      <dgm:spPr/>
      <dgm:t>
        <a:bodyPr/>
        <a:lstStyle/>
        <a:p>
          <a:endParaRPr lang="en-US"/>
        </a:p>
      </dgm:t>
    </dgm:pt>
    <dgm:pt modelId="{50EECC39-4893-463E-80CB-28F0AF1D3153}" type="sibTrans" cxnId="{97D7DCB1-1807-4D67-918D-0A39CA7AB791}">
      <dgm:prSet/>
      <dgm:spPr/>
      <dgm:t>
        <a:bodyPr/>
        <a:lstStyle/>
        <a:p>
          <a:endParaRPr lang="en-US"/>
        </a:p>
      </dgm:t>
    </dgm:pt>
    <dgm:pt modelId="{CCE659D4-DFFD-483E-BB01-5F25C931FE1D}">
      <dgm:prSet/>
      <dgm:spPr/>
      <dgm:t>
        <a:bodyPr/>
        <a:lstStyle/>
        <a:p>
          <a:r>
            <a:rPr kumimoji="1" lang="ja-JP" dirty="0"/>
            <a:t>筆記試験について</a:t>
          </a:r>
          <a:endParaRPr lang="en-US" dirty="0"/>
        </a:p>
      </dgm:t>
    </dgm:pt>
    <dgm:pt modelId="{26E24139-19E8-4ADA-896C-99364998A681}" type="parTrans" cxnId="{D8380307-3800-472D-AA89-3EF9322D003D}">
      <dgm:prSet/>
      <dgm:spPr/>
      <dgm:t>
        <a:bodyPr/>
        <a:lstStyle/>
        <a:p>
          <a:endParaRPr lang="en-US"/>
        </a:p>
      </dgm:t>
    </dgm:pt>
    <dgm:pt modelId="{558E63DE-DAAF-414F-8637-96AE3B5A8AD1}" type="sibTrans" cxnId="{D8380307-3800-472D-AA89-3EF9322D003D}">
      <dgm:prSet/>
      <dgm:spPr/>
      <dgm:t>
        <a:bodyPr/>
        <a:lstStyle/>
        <a:p>
          <a:endParaRPr lang="en-US"/>
        </a:p>
      </dgm:t>
    </dgm:pt>
    <dgm:pt modelId="{EF37C26E-CD59-45EE-90D2-8697845931FD}">
      <dgm:prSet/>
      <dgm:spPr/>
      <dgm:t>
        <a:bodyPr/>
        <a:lstStyle/>
        <a:p>
          <a:r>
            <a:rPr lang="ja-JP" altLang="en-US" dirty="0"/>
            <a:t>グループワーク話し合いの内容から</a:t>
          </a:r>
          <a:endParaRPr lang="en-US" dirty="0"/>
        </a:p>
      </dgm:t>
    </dgm:pt>
    <dgm:pt modelId="{874EE0AC-5ADE-43DC-AB23-D468D0E75BAF}" type="parTrans" cxnId="{62CAD3D9-0DBB-4E06-801E-CECA42BDB1CE}">
      <dgm:prSet/>
      <dgm:spPr/>
      <dgm:t>
        <a:bodyPr/>
        <a:lstStyle/>
        <a:p>
          <a:endParaRPr lang="en-US"/>
        </a:p>
      </dgm:t>
    </dgm:pt>
    <dgm:pt modelId="{43B71956-868A-4D84-AD75-4932F882B618}" type="sibTrans" cxnId="{62CAD3D9-0DBB-4E06-801E-CECA42BDB1CE}">
      <dgm:prSet/>
      <dgm:spPr/>
      <dgm:t>
        <a:bodyPr/>
        <a:lstStyle/>
        <a:p>
          <a:endParaRPr lang="en-US"/>
        </a:p>
      </dgm:t>
    </dgm:pt>
    <dgm:pt modelId="{A3D797F6-C75D-4E3D-AE4D-5D6491241FF0}">
      <dgm:prSet/>
      <dgm:spPr/>
      <dgm:t>
        <a:bodyPr/>
        <a:lstStyle/>
        <a:p>
          <a:r>
            <a:rPr lang="ja-JP" altLang="en-US" dirty="0"/>
            <a:t>申し込み方法等について事務局から連絡</a:t>
          </a:r>
          <a:endParaRPr lang="en-US" dirty="0"/>
        </a:p>
      </dgm:t>
    </dgm:pt>
    <dgm:pt modelId="{FF9BFB3C-A413-4A85-A9CC-04179B2CB1C1}" type="parTrans" cxnId="{72479845-57B8-4496-BF78-977C0A01CDA7}">
      <dgm:prSet/>
      <dgm:spPr/>
      <dgm:t>
        <a:bodyPr/>
        <a:lstStyle/>
        <a:p>
          <a:endParaRPr kumimoji="1" lang="ja-JP" altLang="en-US"/>
        </a:p>
      </dgm:t>
    </dgm:pt>
    <dgm:pt modelId="{A303291D-F43B-451F-A9B2-D7D433933F30}" type="sibTrans" cxnId="{72479845-57B8-4496-BF78-977C0A01CDA7}">
      <dgm:prSet/>
      <dgm:spPr/>
      <dgm:t>
        <a:bodyPr/>
        <a:lstStyle/>
        <a:p>
          <a:endParaRPr kumimoji="1" lang="ja-JP" altLang="en-US"/>
        </a:p>
      </dgm:t>
    </dgm:pt>
    <dgm:pt modelId="{8BB64A0F-E2E3-4171-ADEE-981BC4259124}">
      <dgm:prSet/>
      <dgm:spPr/>
      <dgm:t>
        <a:bodyPr/>
        <a:lstStyle/>
        <a:p>
          <a:r>
            <a:rPr lang="ja-JP" altLang="en-US" dirty="0"/>
            <a:t>指導助言内容</a:t>
          </a:r>
          <a:endParaRPr lang="en-US" dirty="0"/>
        </a:p>
      </dgm:t>
    </dgm:pt>
    <dgm:pt modelId="{067AD690-E754-414E-B1F0-99B27FC8517F}" type="parTrans" cxnId="{4A083200-C20A-4593-8BEF-90875A87E135}">
      <dgm:prSet/>
      <dgm:spPr/>
      <dgm:t>
        <a:bodyPr/>
        <a:lstStyle/>
        <a:p>
          <a:endParaRPr kumimoji="1" lang="ja-JP" altLang="en-US"/>
        </a:p>
      </dgm:t>
    </dgm:pt>
    <dgm:pt modelId="{60502776-3105-48DD-B347-B19BEAD27EC6}" type="sibTrans" cxnId="{4A083200-C20A-4593-8BEF-90875A87E135}">
      <dgm:prSet/>
      <dgm:spPr/>
      <dgm:t>
        <a:bodyPr/>
        <a:lstStyle/>
        <a:p>
          <a:endParaRPr kumimoji="1" lang="ja-JP" altLang="en-US"/>
        </a:p>
      </dgm:t>
    </dgm:pt>
    <dgm:pt modelId="{ABCE5F5A-708D-49E9-985B-CA53B1E7FDDD}">
      <dgm:prSet/>
      <dgm:spPr/>
      <dgm:t>
        <a:bodyPr/>
        <a:lstStyle/>
        <a:p>
          <a:r>
            <a:rPr lang="ja-JP" altLang="en-US" dirty="0"/>
            <a:t>質疑応答</a:t>
          </a:r>
          <a:endParaRPr lang="en-US" dirty="0"/>
        </a:p>
      </dgm:t>
    </dgm:pt>
    <dgm:pt modelId="{48B3E9FC-3260-4C1F-BDC4-2AB8D66815C0}" type="parTrans" cxnId="{573C67A3-DBEB-441B-A24F-0E0E6A7494C3}">
      <dgm:prSet/>
      <dgm:spPr/>
      <dgm:t>
        <a:bodyPr/>
        <a:lstStyle/>
        <a:p>
          <a:endParaRPr kumimoji="1" lang="ja-JP" altLang="en-US"/>
        </a:p>
      </dgm:t>
    </dgm:pt>
    <dgm:pt modelId="{B98659FE-63C2-448D-A0E6-3566E44386BB}" type="sibTrans" cxnId="{573C67A3-DBEB-441B-A24F-0E0E6A7494C3}">
      <dgm:prSet/>
      <dgm:spPr/>
      <dgm:t>
        <a:bodyPr/>
        <a:lstStyle/>
        <a:p>
          <a:endParaRPr kumimoji="1" lang="ja-JP" altLang="en-US"/>
        </a:p>
      </dgm:t>
    </dgm:pt>
    <dgm:pt modelId="{337F6D61-C409-4757-A81F-7ECEDF64D0F3}" type="pres">
      <dgm:prSet presAssocID="{FF426D34-B394-4218-AB5D-2978B61C40D1}" presName="vert0" presStyleCnt="0">
        <dgm:presLayoutVars>
          <dgm:dir/>
          <dgm:animOne val="branch"/>
          <dgm:animLvl val="lvl"/>
        </dgm:presLayoutVars>
      </dgm:prSet>
      <dgm:spPr/>
    </dgm:pt>
    <dgm:pt modelId="{26820EAE-04C8-48E8-A4FE-D7D0783EB5B7}" type="pres">
      <dgm:prSet presAssocID="{5B8E4D31-BB50-4B4D-8405-A7E3814D9A2B}" presName="thickLine" presStyleLbl="alignNode1" presStyleIdx="0" presStyleCnt="9"/>
      <dgm:spPr/>
    </dgm:pt>
    <dgm:pt modelId="{9D61C51F-2029-4EB9-9A87-0ED5283C8ECE}" type="pres">
      <dgm:prSet presAssocID="{5B8E4D31-BB50-4B4D-8405-A7E3814D9A2B}" presName="horz1" presStyleCnt="0"/>
      <dgm:spPr/>
    </dgm:pt>
    <dgm:pt modelId="{9BC30A44-043D-4927-9B51-4BBD4B0D4096}" type="pres">
      <dgm:prSet presAssocID="{5B8E4D31-BB50-4B4D-8405-A7E3814D9A2B}" presName="tx1" presStyleLbl="revTx" presStyleIdx="0" presStyleCnt="9"/>
      <dgm:spPr/>
    </dgm:pt>
    <dgm:pt modelId="{07A71BD5-2E46-4F83-8EDE-A7C23E08DC44}" type="pres">
      <dgm:prSet presAssocID="{5B8E4D31-BB50-4B4D-8405-A7E3814D9A2B}" presName="vert1" presStyleCnt="0"/>
      <dgm:spPr/>
    </dgm:pt>
    <dgm:pt modelId="{BE484C38-223B-4708-BB9D-35B0D98E9B05}" type="pres">
      <dgm:prSet presAssocID="{FA76795B-4A6A-4989-89E1-6D384813F001}" presName="thickLine" presStyleLbl="alignNode1" presStyleIdx="1" presStyleCnt="9"/>
      <dgm:spPr/>
    </dgm:pt>
    <dgm:pt modelId="{AAD9167C-0950-4C6E-AFA5-50C1F60A0E11}" type="pres">
      <dgm:prSet presAssocID="{FA76795B-4A6A-4989-89E1-6D384813F001}" presName="horz1" presStyleCnt="0"/>
      <dgm:spPr/>
    </dgm:pt>
    <dgm:pt modelId="{7C8A2AE6-846C-432C-8BE9-0A7AB3634CB1}" type="pres">
      <dgm:prSet presAssocID="{FA76795B-4A6A-4989-89E1-6D384813F001}" presName="tx1" presStyleLbl="revTx" presStyleIdx="1" presStyleCnt="9"/>
      <dgm:spPr/>
    </dgm:pt>
    <dgm:pt modelId="{E8889598-4C89-45EC-B14F-05D76BB1BD9A}" type="pres">
      <dgm:prSet presAssocID="{FA76795B-4A6A-4989-89E1-6D384813F001}" presName="vert1" presStyleCnt="0"/>
      <dgm:spPr/>
    </dgm:pt>
    <dgm:pt modelId="{2B4D8CE2-AC4C-4884-ACD0-850CB4C5FF88}" type="pres">
      <dgm:prSet presAssocID="{CCE659D4-DFFD-483E-BB01-5F25C931FE1D}" presName="thickLine" presStyleLbl="alignNode1" presStyleIdx="2" presStyleCnt="9"/>
      <dgm:spPr/>
    </dgm:pt>
    <dgm:pt modelId="{0295037C-4F9C-41C3-B932-6E1F441C601C}" type="pres">
      <dgm:prSet presAssocID="{CCE659D4-DFFD-483E-BB01-5F25C931FE1D}" presName="horz1" presStyleCnt="0"/>
      <dgm:spPr/>
    </dgm:pt>
    <dgm:pt modelId="{BA72703D-869C-4DBA-B158-4BB4AE09DEB0}" type="pres">
      <dgm:prSet presAssocID="{CCE659D4-DFFD-483E-BB01-5F25C931FE1D}" presName="tx1" presStyleLbl="revTx" presStyleIdx="2" presStyleCnt="9"/>
      <dgm:spPr/>
    </dgm:pt>
    <dgm:pt modelId="{F7FB0305-475F-4787-980D-6E8D3AD5E598}" type="pres">
      <dgm:prSet presAssocID="{CCE659D4-DFFD-483E-BB01-5F25C931FE1D}" presName="vert1" presStyleCnt="0"/>
      <dgm:spPr/>
    </dgm:pt>
    <dgm:pt modelId="{F41C9F60-836B-4ADC-8F0C-5920404AC1D7}" type="pres">
      <dgm:prSet presAssocID="{1CA0033B-33FA-443C-8733-A29E72C8B049}" presName="thickLine" presStyleLbl="alignNode1" presStyleIdx="3" presStyleCnt="9"/>
      <dgm:spPr/>
    </dgm:pt>
    <dgm:pt modelId="{B1B95572-2B4C-4AC3-8829-FA56CF71D926}" type="pres">
      <dgm:prSet presAssocID="{1CA0033B-33FA-443C-8733-A29E72C8B049}" presName="horz1" presStyleCnt="0"/>
      <dgm:spPr/>
    </dgm:pt>
    <dgm:pt modelId="{0A24C301-E43B-42BC-A1CF-68D36FBE0AD3}" type="pres">
      <dgm:prSet presAssocID="{1CA0033B-33FA-443C-8733-A29E72C8B049}" presName="tx1" presStyleLbl="revTx" presStyleIdx="3" presStyleCnt="9"/>
      <dgm:spPr/>
    </dgm:pt>
    <dgm:pt modelId="{6BD16D3F-6D28-4E6F-8ED3-E55CA9441B85}" type="pres">
      <dgm:prSet presAssocID="{1CA0033B-33FA-443C-8733-A29E72C8B049}" presName="vert1" presStyleCnt="0"/>
      <dgm:spPr/>
    </dgm:pt>
    <dgm:pt modelId="{B49B6296-82E3-46FA-BDBF-24CF8F6C44D5}" type="pres">
      <dgm:prSet presAssocID="{A3D797F6-C75D-4E3D-AE4D-5D6491241FF0}" presName="thickLine" presStyleLbl="alignNode1" presStyleIdx="4" presStyleCnt="9"/>
      <dgm:spPr/>
    </dgm:pt>
    <dgm:pt modelId="{149B7B22-839F-41B7-AF6C-DD57989652B8}" type="pres">
      <dgm:prSet presAssocID="{A3D797F6-C75D-4E3D-AE4D-5D6491241FF0}" presName="horz1" presStyleCnt="0"/>
      <dgm:spPr/>
    </dgm:pt>
    <dgm:pt modelId="{4C09432B-1C9B-4537-8302-E1DC706248FB}" type="pres">
      <dgm:prSet presAssocID="{A3D797F6-C75D-4E3D-AE4D-5D6491241FF0}" presName="tx1" presStyleLbl="revTx" presStyleIdx="4" presStyleCnt="9"/>
      <dgm:spPr/>
    </dgm:pt>
    <dgm:pt modelId="{CECFF50E-47B7-49CD-AA29-26E86A18DDAE}" type="pres">
      <dgm:prSet presAssocID="{A3D797F6-C75D-4E3D-AE4D-5D6491241FF0}" presName="vert1" presStyleCnt="0"/>
      <dgm:spPr/>
    </dgm:pt>
    <dgm:pt modelId="{DAF0AE44-C5E8-4758-96CD-5A8528A6AE4D}" type="pres">
      <dgm:prSet presAssocID="{270DFF11-A362-4BA5-B941-797C1E227E05}" presName="thickLine" presStyleLbl="alignNode1" presStyleIdx="5" presStyleCnt="9"/>
      <dgm:spPr/>
    </dgm:pt>
    <dgm:pt modelId="{81B6C3AF-0976-4AE6-98DD-7606E4750A08}" type="pres">
      <dgm:prSet presAssocID="{270DFF11-A362-4BA5-B941-797C1E227E05}" presName="horz1" presStyleCnt="0"/>
      <dgm:spPr/>
    </dgm:pt>
    <dgm:pt modelId="{AA5707DF-E81F-414B-8D0A-FB7D950B96CA}" type="pres">
      <dgm:prSet presAssocID="{270DFF11-A362-4BA5-B941-797C1E227E05}" presName="tx1" presStyleLbl="revTx" presStyleIdx="5" presStyleCnt="9"/>
      <dgm:spPr/>
    </dgm:pt>
    <dgm:pt modelId="{B54F99D6-1D83-4A2E-8D99-A3126B471932}" type="pres">
      <dgm:prSet presAssocID="{270DFF11-A362-4BA5-B941-797C1E227E05}" presName="vert1" presStyleCnt="0"/>
      <dgm:spPr/>
    </dgm:pt>
    <dgm:pt modelId="{75145025-97C8-4E93-A5AF-A4016F691AE2}" type="pres">
      <dgm:prSet presAssocID="{EF37C26E-CD59-45EE-90D2-8697845931FD}" presName="thickLine" presStyleLbl="alignNode1" presStyleIdx="6" presStyleCnt="9"/>
      <dgm:spPr/>
    </dgm:pt>
    <dgm:pt modelId="{1DBE1C86-3565-4E06-BCE2-70C5139EA813}" type="pres">
      <dgm:prSet presAssocID="{EF37C26E-CD59-45EE-90D2-8697845931FD}" presName="horz1" presStyleCnt="0"/>
      <dgm:spPr/>
    </dgm:pt>
    <dgm:pt modelId="{BF85729E-FD7F-4E97-9A2A-509D8136B159}" type="pres">
      <dgm:prSet presAssocID="{EF37C26E-CD59-45EE-90D2-8697845931FD}" presName="tx1" presStyleLbl="revTx" presStyleIdx="6" presStyleCnt="9"/>
      <dgm:spPr/>
    </dgm:pt>
    <dgm:pt modelId="{E7364851-CD35-4289-8005-5EF5641A18E2}" type="pres">
      <dgm:prSet presAssocID="{EF37C26E-CD59-45EE-90D2-8697845931FD}" presName="vert1" presStyleCnt="0"/>
      <dgm:spPr/>
    </dgm:pt>
    <dgm:pt modelId="{0B05AA3D-0238-4E9F-8E67-1D38C5D2D9EB}" type="pres">
      <dgm:prSet presAssocID="{8BB64A0F-E2E3-4171-ADEE-981BC4259124}" presName="thickLine" presStyleLbl="alignNode1" presStyleIdx="7" presStyleCnt="9"/>
      <dgm:spPr/>
    </dgm:pt>
    <dgm:pt modelId="{726CAB60-EEBC-4A15-9E63-D3A8B8E144D0}" type="pres">
      <dgm:prSet presAssocID="{8BB64A0F-E2E3-4171-ADEE-981BC4259124}" presName="horz1" presStyleCnt="0"/>
      <dgm:spPr/>
    </dgm:pt>
    <dgm:pt modelId="{CE1D37DC-4649-4C95-A37F-851FE47ED5F8}" type="pres">
      <dgm:prSet presAssocID="{8BB64A0F-E2E3-4171-ADEE-981BC4259124}" presName="tx1" presStyleLbl="revTx" presStyleIdx="7" presStyleCnt="9"/>
      <dgm:spPr/>
    </dgm:pt>
    <dgm:pt modelId="{A1A9B8B1-96FA-4D6E-8250-D0F8D495A088}" type="pres">
      <dgm:prSet presAssocID="{8BB64A0F-E2E3-4171-ADEE-981BC4259124}" presName="vert1" presStyleCnt="0"/>
      <dgm:spPr/>
    </dgm:pt>
    <dgm:pt modelId="{9916DB21-F873-4AB5-8681-B13AA2C920B4}" type="pres">
      <dgm:prSet presAssocID="{ABCE5F5A-708D-49E9-985B-CA53B1E7FDDD}" presName="thickLine" presStyleLbl="alignNode1" presStyleIdx="8" presStyleCnt="9"/>
      <dgm:spPr/>
    </dgm:pt>
    <dgm:pt modelId="{65BC1E2D-59FE-4606-958C-40F9EF4EDE83}" type="pres">
      <dgm:prSet presAssocID="{ABCE5F5A-708D-49E9-985B-CA53B1E7FDDD}" presName="horz1" presStyleCnt="0"/>
      <dgm:spPr/>
    </dgm:pt>
    <dgm:pt modelId="{5D72041E-D7F8-4B7C-924F-80AB01FBDEC2}" type="pres">
      <dgm:prSet presAssocID="{ABCE5F5A-708D-49E9-985B-CA53B1E7FDDD}" presName="tx1" presStyleLbl="revTx" presStyleIdx="8" presStyleCnt="9"/>
      <dgm:spPr/>
    </dgm:pt>
    <dgm:pt modelId="{615D0261-99D7-4990-B807-6381F4888A1B}" type="pres">
      <dgm:prSet presAssocID="{ABCE5F5A-708D-49E9-985B-CA53B1E7FDDD}" presName="vert1" presStyleCnt="0"/>
      <dgm:spPr/>
    </dgm:pt>
  </dgm:ptLst>
  <dgm:cxnLst>
    <dgm:cxn modelId="{4A083200-C20A-4593-8BEF-90875A87E135}" srcId="{FF426D34-B394-4218-AB5D-2978B61C40D1}" destId="{8BB64A0F-E2E3-4171-ADEE-981BC4259124}" srcOrd="7" destOrd="0" parTransId="{067AD690-E754-414E-B1F0-99B27FC8517F}" sibTransId="{60502776-3105-48DD-B347-B19BEAD27EC6}"/>
    <dgm:cxn modelId="{D8380307-3800-472D-AA89-3EF9322D003D}" srcId="{FF426D34-B394-4218-AB5D-2978B61C40D1}" destId="{CCE659D4-DFFD-483E-BB01-5F25C931FE1D}" srcOrd="2" destOrd="0" parTransId="{26E24139-19E8-4ADA-896C-99364998A681}" sibTransId="{558E63DE-DAAF-414F-8637-96AE3B5A8AD1}"/>
    <dgm:cxn modelId="{801ABD21-B06B-490D-94D5-7DC95CB7DBFE}" type="presOf" srcId="{FF426D34-B394-4218-AB5D-2978B61C40D1}" destId="{337F6D61-C409-4757-A81F-7ECEDF64D0F3}" srcOrd="0" destOrd="0" presId="urn:microsoft.com/office/officeart/2008/layout/LinedList"/>
    <dgm:cxn modelId="{C1FF5B23-CD7A-464E-A1B1-8B0F69BB3CBE}" type="presOf" srcId="{8BB64A0F-E2E3-4171-ADEE-981BC4259124}" destId="{CE1D37DC-4649-4C95-A37F-851FE47ED5F8}" srcOrd="0" destOrd="0" presId="urn:microsoft.com/office/officeart/2008/layout/LinedList"/>
    <dgm:cxn modelId="{134E6932-204D-4E4F-A77C-20E988882EFE}" type="presOf" srcId="{1CA0033B-33FA-443C-8733-A29E72C8B049}" destId="{0A24C301-E43B-42BC-A1CF-68D36FBE0AD3}" srcOrd="0" destOrd="0" presId="urn:microsoft.com/office/officeart/2008/layout/LinedList"/>
    <dgm:cxn modelId="{E26BAE36-9CD6-496A-B370-767E864D446B}" type="presOf" srcId="{CCE659D4-DFFD-483E-BB01-5F25C931FE1D}" destId="{BA72703D-869C-4DBA-B158-4BB4AE09DEB0}" srcOrd="0" destOrd="0" presId="urn:microsoft.com/office/officeart/2008/layout/LinedList"/>
    <dgm:cxn modelId="{3DCCB761-2BC0-4B34-BA70-3F3862BF04B7}" srcId="{FF426D34-B394-4218-AB5D-2978B61C40D1}" destId="{5B8E4D31-BB50-4B4D-8405-A7E3814D9A2B}" srcOrd="0" destOrd="0" parTransId="{4DD85781-EE8B-4347-B802-15E825D9C1B3}" sibTransId="{6DE9658F-BD68-467A-9B80-CAA167A76A8F}"/>
    <dgm:cxn modelId="{72479845-57B8-4496-BF78-977C0A01CDA7}" srcId="{FF426D34-B394-4218-AB5D-2978B61C40D1}" destId="{A3D797F6-C75D-4E3D-AE4D-5D6491241FF0}" srcOrd="4" destOrd="0" parTransId="{FF9BFB3C-A413-4A85-A9CC-04179B2CB1C1}" sibTransId="{A303291D-F43B-451F-A9B2-D7D433933F30}"/>
    <dgm:cxn modelId="{D75ADF77-C197-4DB5-9375-7AC89F60AB48}" srcId="{FF426D34-B394-4218-AB5D-2978B61C40D1}" destId="{FA76795B-4A6A-4989-89E1-6D384813F001}" srcOrd="1" destOrd="0" parTransId="{B6FE04FC-DAFC-410B-80DF-01BCB72F3E8D}" sibTransId="{465184CD-C232-4226-83C4-7DF091F9A01E}"/>
    <dgm:cxn modelId="{2DF1F498-A9DA-417F-B76B-44874B0F0DF5}" type="presOf" srcId="{ABCE5F5A-708D-49E9-985B-CA53B1E7FDDD}" destId="{5D72041E-D7F8-4B7C-924F-80AB01FBDEC2}" srcOrd="0" destOrd="0" presId="urn:microsoft.com/office/officeart/2008/layout/LinedList"/>
    <dgm:cxn modelId="{3AFBBBA0-E9F5-4B8A-9722-3B87F16B9719}" type="presOf" srcId="{A3D797F6-C75D-4E3D-AE4D-5D6491241FF0}" destId="{4C09432B-1C9B-4537-8302-E1DC706248FB}" srcOrd="0" destOrd="0" presId="urn:microsoft.com/office/officeart/2008/layout/LinedList"/>
    <dgm:cxn modelId="{573C67A3-DBEB-441B-A24F-0E0E6A7494C3}" srcId="{FF426D34-B394-4218-AB5D-2978B61C40D1}" destId="{ABCE5F5A-708D-49E9-985B-CA53B1E7FDDD}" srcOrd="8" destOrd="0" parTransId="{48B3E9FC-3260-4C1F-BDC4-2AB8D66815C0}" sibTransId="{B98659FE-63C2-448D-A0E6-3566E44386BB}"/>
    <dgm:cxn modelId="{97D7DCB1-1807-4D67-918D-0A39CA7AB791}" srcId="{FF426D34-B394-4218-AB5D-2978B61C40D1}" destId="{270DFF11-A362-4BA5-B941-797C1E227E05}" srcOrd="5" destOrd="0" parTransId="{CAE103CB-8A1C-474E-AE7D-F92E25027CE3}" sibTransId="{50EECC39-4893-463E-80CB-28F0AF1D3153}"/>
    <dgm:cxn modelId="{3B3119BC-B04F-4188-BC87-E1400561310B}" type="presOf" srcId="{EF37C26E-CD59-45EE-90D2-8697845931FD}" destId="{BF85729E-FD7F-4E97-9A2A-509D8136B159}" srcOrd="0" destOrd="0" presId="urn:microsoft.com/office/officeart/2008/layout/LinedList"/>
    <dgm:cxn modelId="{2E1055C0-5153-4157-BBD9-C1FE0E9AEEC5}" type="presOf" srcId="{FA76795B-4A6A-4989-89E1-6D384813F001}" destId="{7C8A2AE6-846C-432C-8BE9-0A7AB3634CB1}" srcOrd="0" destOrd="0" presId="urn:microsoft.com/office/officeart/2008/layout/LinedList"/>
    <dgm:cxn modelId="{62CAD3D9-0DBB-4E06-801E-CECA42BDB1CE}" srcId="{FF426D34-B394-4218-AB5D-2978B61C40D1}" destId="{EF37C26E-CD59-45EE-90D2-8697845931FD}" srcOrd="6" destOrd="0" parTransId="{874EE0AC-5ADE-43DC-AB23-D468D0E75BAF}" sibTransId="{43B71956-868A-4D84-AD75-4932F882B618}"/>
    <dgm:cxn modelId="{17E1AADC-92D2-4DD9-ACA9-0EFAAFB512DC}" type="presOf" srcId="{270DFF11-A362-4BA5-B941-797C1E227E05}" destId="{AA5707DF-E81F-414B-8D0A-FB7D950B96CA}" srcOrd="0" destOrd="0" presId="urn:microsoft.com/office/officeart/2008/layout/LinedList"/>
    <dgm:cxn modelId="{69AFB0F7-C8AA-4484-B500-D98379CC76ED}" type="presOf" srcId="{5B8E4D31-BB50-4B4D-8405-A7E3814D9A2B}" destId="{9BC30A44-043D-4927-9B51-4BBD4B0D4096}" srcOrd="0" destOrd="0" presId="urn:microsoft.com/office/officeart/2008/layout/LinedList"/>
    <dgm:cxn modelId="{1ADEE8F7-4755-424A-B0D6-8510ACDAEFDA}" srcId="{FF426D34-B394-4218-AB5D-2978B61C40D1}" destId="{1CA0033B-33FA-443C-8733-A29E72C8B049}" srcOrd="3" destOrd="0" parTransId="{5D9561AA-74C9-43D2-A3A9-F87E14641D00}" sibTransId="{C4F74701-D042-4B0F-A3F3-F456EB675C7B}"/>
    <dgm:cxn modelId="{1AA12088-A575-4C6C-8488-085817732967}" type="presParOf" srcId="{337F6D61-C409-4757-A81F-7ECEDF64D0F3}" destId="{26820EAE-04C8-48E8-A4FE-D7D0783EB5B7}" srcOrd="0" destOrd="0" presId="urn:microsoft.com/office/officeart/2008/layout/LinedList"/>
    <dgm:cxn modelId="{36BDB9EB-0670-4A2F-95B3-3CFF68D63263}" type="presParOf" srcId="{337F6D61-C409-4757-A81F-7ECEDF64D0F3}" destId="{9D61C51F-2029-4EB9-9A87-0ED5283C8ECE}" srcOrd="1" destOrd="0" presId="urn:microsoft.com/office/officeart/2008/layout/LinedList"/>
    <dgm:cxn modelId="{6C01FEE0-1431-4A04-A05F-9B9623EC6B39}" type="presParOf" srcId="{9D61C51F-2029-4EB9-9A87-0ED5283C8ECE}" destId="{9BC30A44-043D-4927-9B51-4BBD4B0D4096}" srcOrd="0" destOrd="0" presId="urn:microsoft.com/office/officeart/2008/layout/LinedList"/>
    <dgm:cxn modelId="{772E627A-6418-438D-A602-318592D1DA03}" type="presParOf" srcId="{9D61C51F-2029-4EB9-9A87-0ED5283C8ECE}" destId="{07A71BD5-2E46-4F83-8EDE-A7C23E08DC44}" srcOrd="1" destOrd="0" presId="urn:microsoft.com/office/officeart/2008/layout/LinedList"/>
    <dgm:cxn modelId="{4555E924-4050-4E9A-81D1-3047494AC33F}" type="presParOf" srcId="{337F6D61-C409-4757-A81F-7ECEDF64D0F3}" destId="{BE484C38-223B-4708-BB9D-35B0D98E9B05}" srcOrd="2" destOrd="0" presId="urn:microsoft.com/office/officeart/2008/layout/LinedList"/>
    <dgm:cxn modelId="{AD84CEDF-93A7-4AE6-8295-93D372D36F93}" type="presParOf" srcId="{337F6D61-C409-4757-A81F-7ECEDF64D0F3}" destId="{AAD9167C-0950-4C6E-AFA5-50C1F60A0E11}" srcOrd="3" destOrd="0" presId="urn:microsoft.com/office/officeart/2008/layout/LinedList"/>
    <dgm:cxn modelId="{434ACABF-654C-48DB-9D4E-2E2C1D4EDDEB}" type="presParOf" srcId="{AAD9167C-0950-4C6E-AFA5-50C1F60A0E11}" destId="{7C8A2AE6-846C-432C-8BE9-0A7AB3634CB1}" srcOrd="0" destOrd="0" presId="urn:microsoft.com/office/officeart/2008/layout/LinedList"/>
    <dgm:cxn modelId="{89AE3F02-634F-4892-98D1-888C70C96DD7}" type="presParOf" srcId="{AAD9167C-0950-4C6E-AFA5-50C1F60A0E11}" destId="{E8889598-4C89-45EC-B14F-05D76BB1BD9A}" srcOrd="1" destOrd="0" presId="urn:microsoft.com/office/officeart/2008/layout/LinedList"/>
    <dgm:cxn modelId="{A68954AB-BAE3-4692-A6FD-E63DE8CCABF1}" type="presParOf" srcId="{337F6D61-C409-4757-A81F-7ECEDF64D0F3}" destId="{2B4D8CE2-AC4C-4884-ACD0-850CB4C5FF88}" srcOrd="4" destOrd="0" presId="urn:microsoft.com/office/officeart/2008/layout/LinedList"/>
    <dgm:cxn modelId="{A7888F8D-506E-4D9B-8B9A-586FE1326E58}" type="presParOf" srcId="{337F6D61-C409-4757-A81F-7ECEDF64D0F3}" destId="{0295037C-4F9C-41C3-B932-6E1F441C601C}" srcOrd="5" destOrd="0" presId="urn:microsoft.com/office/officeart/2008/layout/LinedList"/>
    <dgm:cxn modelId="{98C1178B-9D60-46A7-A993-F02B382DFA50}" type="presParOf" srcId="{0295037C-4F9C-41C3-B932-6E1F441C601C}" destId="{BA72703D-869C-4DBA-B158-4BB4AE09DEB0}" srcOrd="0" destOrd="0" presId="urn:microsoft.com/office/officeart/2008/layout/LinedList"/>
    <dgm:cxn modelId="{B8CC7FFC-6F1A-43DA-9D5F-EF1BB06544DC}" type="presParOf" srcId="{0295037C-4F9C-41C3-B932-6E1F441C601C}" destId="{F7FB0305-475F-4787-980D-6E8D3AD5E598}" srcOrd="1" destOrd="0" presId="urn:microsoft.com/office/officeart/2008/layout/LinedList"/>
    <dgm:cxn modelId="{546C7FC3-D116-4C7B-B606-91D2DC317641}" type="presParOf" srcId="{337F6D61-C409-4757-A81F-7ECEDF64D0F3}" destId="{F41C9F60-836B-4ADC-8F0C-5920404AC1D7}" srcOrd="6" destOrd="0" presId="urn:microsoft.com/office/officeart/2008/layout/LinedList"/>
    <dgm:cxn modelId="{BB881D40-3175-47E3-B8BF-3FC433731007}" type="presParOf" srcId="{337F6D61-C409-4757-A81F-7ECEDF64D0F3}" destId="{B1B95572-2B4C-4AC3-8829-FA56CF71D926}" srcOrd="7" destOrd="0" presId="urn:microsoft.com/office/officeart/2008/layout/LinedList"/>
    <dgm:cxn modelId="{2E6B8483-D2EB-4216-99DB-DAF53631AA77}" type="presParOf" srcId="{B1B95572-2B4C-4AC3-8829-FA56CF71D926}" destId="{0A24C301-E43B-42BC-A1CF-68D36FBE0AD3}" srcOrd="0" destOrd="0" presId="urn:microsoft.com/office/officeart/2008/layout/LinedList"/>
    <dgm:cxn modelId="{6E09493F-4158-4535-AC82-78EDBB49BB27}" type="presParOf" srcId="{B1B95572-2B4C-4AC3-8829-FA56CF71D926}" destId="{6BD16D3F-6D28-4E6F-8ED3-E55CA9441B85}" srcOrd="1" destOrd="0" presId="urn:microsoft.com/office/officeart/2008/layout/LinedList"/>
    <dgm:cxn modelId="{AD786C63-EBD4-42E1-88C0-68DCC319086E}" type="presParOf" srcId="{337F6D61-C409-4757-A81F-7ECEDF64D0F3}" destId="{B49B6296-82E3-46FA-BDBF-24CF8F6C44D5}" srcOrd="8" destOrd="0" presId="urn:microsoft.com/office/officeart/2008/layout/LinedList"/>
    <dgm:cxn modelId="{3CFF6733-4200-4EBC-A5A3-81BE0A6E05A8}" type="presParOf" srcId="{337F6D61-C409-4757-A81F-7ECEDF64D0F3}" destId="{149B7B22-839F-41B7-AF6C-DD57989652B8}" srcOrd="9" destOrd="0" presId="urn:microsoft.com/office/officeart/2008/layout/LinedList"/>
    <dgm:cxn modelId="{A1572933-56B3-4386-8E88-7BB7DFB74EFB}" type="presParOf" srcId="{149B7B22-839F-41B7-AF6C-DD57989652B8}" destId="{4C09432B-1C9B-4537-8302-E1DC706248FB}" srcOrd="0" destOrd="0" presId="urn:microsoft.com/office/officeart/2008/layout/LinedList"/>
    <dgm:cxn modelId="{F8599746-604A-43EA-A9B8-7D6E2C3CE025}" type="presParOf" srcId="{149B7B22-839F-41B7-AF6C-DD57989652B8}" destId="{CECFF50E-47B7-49CD-AA29-26E86A18DDAE}" srcOrd="1" destOrd="0" presId="urn:microsoft.com/office/officeart/2008/layout/LinedList"/>
    <dgm:cxn modelId="{062CF9BD-9C47-4EB4-B916-186A90881095}" type="presParOf" srcId="{337F6D61-C409-4757-A81F-7ECEDF64D0F3}" destId="{DAF0AE44-C5E8-4758-96CD-5A8528A6AE4D}" srcOrd="10" destOrd="0" presId="urn:microsoft.com/office/officeart/2008/layout/LinedList"/>
    <dgm:cxn modelId="{C971D8D5-7046-4C87-8856-C96B5944C354}" type="presParOf" srcId="{337F6D61-C409-4757-A81F-7ECEDF64D0F3}" destId="{81B6C3AF-0976-4AE6-98DD-7606E4750A08}" srcOrd="11" destOrd="0" presId="urn:microsoft.com/office/officeart/2008/layout/LinedList"/>
    <dgm:cxn modelId="{5AAD47B5-73D7-431A-871C-3C0696924514}" type="presParOf" srcId="{81B6C3AF-0976-4AE6-98DD-7606E4750A08}" destId="{AA5707DF-E81F-414B-8D0A-FB7D950B96CA}" srcOrd="0" destOrd="0" presId="urn:microsoft.com/office/officeart/2008/layout/LinedList"/>
    <dgm:cxn modelId="{86AF96C7-033A-4CAF-B95D-1FBCE5C3C7C9}" type="presParOf" srcId="{81B6C3AF-0976-4AE6-98DD-7606E4750A08}" destId="{B54F99D6-1D83-4A2E-8D99-A3126B471932}" srcOrd="1" destOrd="0" presId="urn:microsoft.com/office/officeart/2008/layout/LinedList"/>
    <dgm:cxn modelId="{C43FDFB3-F5ED-4E9C-A7E0-3C5BAAE28CD4}" type="presParOf" srcId="{337F6D61-C409-4757-A81F-7ECEDF64D0F3}" destId="{75145025-97C8-4E93-A5AF-A4016F691AE2}" srcOrd="12" destOrd="0" presId="urn:microsoft.com/office/officeart/2008/layout/LinedList"/>
    <dgm:cxn modelId="{8FBBC8A6-884F-42DD-BDE8-FEAD27BCEE56}" type="presParOf" srcId="{337F6D61-C409-4757-A81F-7ECEDF64D0F3}" destId="{1DBE1C86-3565-4E06-BCE2-70C5139EA813}" srcOrd="13" destOrd="0" presId="urn:microsoft.com/office/officeart/2008/layout/LinedList"/>
    <dgm:cxn modelId="{7B99B32E-098C-4909-807F-ADD5390A16DB}" type="presParOf" srcId="{1DBE1C86-3565-4E06-BCE2-70C5139EA813}" destId="{BF85729E-FD7F-4E97-9A2A-509D8136B159}" srcOrd="0" destOrd="0" presId="urn:microsoft.com/office/officeart/2008/layout/LinedList"/>
    <dgm:cxn modelId="{ED15D05F-247F-4402-981D-BDF273269B4F}" type="presParOf" srcId="{1DBE1C86-3565-4E06-BCE2-70C5139EA813}" destId="{E7364851-CD35-4289-8005-5EF5641A18E2}" srcOrd="1" destOrd="0" presId="urn:microsoft.com/office/officeart/2008/layout/LinedList"/>
    <dgm:cxn modelId="{4BAAD218-D25F-4D86-97D2-B4579EA80C92}" type="presParOf" srcId="{337F6D61-C409-4757-A81F-7ECEDF64D0F3}" destId="{0B05AA3D-0238-4E9F-8E67-1D38C5D2D9EB}" srcOrd="14" destOrd="0" presId="urn:microsoft.com/office/officeart/2008/layout/LinedList"/>
    <dgm:cxn modelId="{492E1013-8A4F-445D-ACC8-CD348A900D36}" type="presParOf" srcId="{337F6D61-C409-4757-A81F-7ECEDF64D0F3}" destId="{726CAB60-EEBC-4A15-9E63-D3A8B8E144D0}" srcOrd="15" destOrd="0" presId="urn:microsoft.com/office/officeart/2008/layout/LinedList"/>
    <dgm:cxn modelId="{08F76BDD-B521-4231-9C50-AD5D1C03E0B2}" type="presParOf" srcId="{726CAB60-EEBC-4A15-9E63-D3A8B8E144D0}" destId="{CE1D37DC-4649-4C95-A37F-851FE47ED5F8}" srcOrd="0" destOrd="0" presId="urn:microsoft.com/office/officeart/2008/layout/LinedList"/>
    <dgm:cxn modelId="{17D11CE1-BE18-4A4F-A2BA-198E276FFD6F}" type="presParOf" srcId="{726CAB60-EEBC-4A15-9E63-D3A8B8E144D0}" destId="{A1A9B8B1-96FA-4D6E-8250-D0F8D495A088}" srcOrd="1" destOrd="0" presId="urn:microsoft.com/office/officeart/2008/layout/LinedList"/>
    <dgm:cxn modelId="{274011D1-E9E2-4FCB-98C2-4F893F106FBF}" type="presParOf" srcId="{337F6D61-C409-4757-A81F-7ECEDF64D0F3}" destId="{9916DB21-F873-4AB5-8681-B13AA2C920B4}" srcOrd="16" destOrd="0" presId="urn:microsoft.com/office/officeart/2008/layout/LinedList"/>
    <dgm:cxn modelId="{B768839A-EB14-4EDB-918F-C458664CED0B}" type="presParOf" srcId="{337F6D61-C409-4757-A81F-7ECEDF64D0F3}" destId="{65BC1E2D-59FE-4606-958C-40F9EF4EDE83}" srcOrd="17" destOrd="0" presId="urn:microsoft.com/office/officeart/2008/layout/LinedList"/>
    <dgm:cxn modelId="{872D086C-1A0A-4347-9863-A766C0670D75}" type="presParOf" srcId="{65BC1E2D-59FE-4606-958C-40F9EF4EDE83}" destId="{5D72041E-D7F8-4B7C-924F-80AB01FBDEC2}" srcOrd="0" destOrd="0" presId="urn:microsoft.com/office/officeart/2008/layout/LinedList"/>
    <dgm:cxn modelId="{BA51DB66-D470-445D-AFF1-DD43788953F0}" type="presParOf" srcId="{65BC1E2D-59FE-4606-958C-40F9EF4EDE83}" destId="{615D0261-99D7-4990-B807-6381F4888A1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1369DE-A381-4009-BC39-3C501EAFA7A6}"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085E5F8F-5090-47EB-8DA6-0BDAA6628AE4}">
      <dgm:prSet/>
      <dgm:spPr/>
      <dgm:t>
        <a:bodyPr/>
        <a:lstStyle/>
        <a:p>
          <a:r>
            <a:rPr kumimoji="1" lang="ja-JP"/>
            <a:t>各級の変更</a:t>
          </a:r>
          <a:endParaRPr lang="en-US"/>
        </a:p>
      </dgm:t>
    </dgm:pt>
    <dgm:pt modelId="{F2DF7DA3-D8D7-47A3-B7CA-55CE041EB29F}" type="parTrans" cxnId="{C0BAEADD-DE73-44EC-88E0-3B2A58D471D1}">
      <dgm:prSet/>
      <dgm:spPr/>
      <dgm:t>
        <a:bodyPr/>
        <a:lstStyle/>
        <a:p>
          <a:endParaRPr lang="en-US"/>
        </a:p>
      </dgm:t>
    </dgm:pt>
    <dgm:pt modelId="{02BB7120-10F0-4FB2-939B-86481599339D}" type="sibTrans" cxnId="{C0BAEADD-DE73-44EC-88E0-3B2A58D471D1}">
      <dgm:prSet/>
      <dgm:spPr/>
      <dgm:t>
        <a:bodyPr/>
        <a:lstStyle/>
        <a:p>
          <a:endParaRPr lang="en-US"/>
        </a:p>
      </dgm:t>
    </dgm:pt>
    <dgm:pt modelId="{2FDF7C1C-2858-465F-BBA7-AABCF88AFB5E}">
      <dgm:prSet/>
      <dgm:spPr/>
      <dgm:t>
        <a:bodyPr/>
        <a:lstStyle/>
        <a:p>
          <a:r>
            <a:rPr kumimoji="1" lang="en-US"/>
            <a:t>4</a:t>
          </a:r>
          <a:r>
            <a:rPr kumimoji="1" lang="ja-JP"/>
            <a:t>級→</a:t>
          </a:r>
          <a:r>
            <a:rPr kumimoji="1" lang="en-US"/>
            <a:t>3</a:t>
          </a:r>
          <a:r>
            <a:rPr kumimoji="1" lang="ja-JP"/>
            <a:t>級</a:t>
          </a:r>
          <a:endParaRPr lang="en-US"/>
        </a:p>
      </dgm:t>
    </dgm:pt>
    <dgm:pt modelId="{7ABB64B3-C923-4C8C-95F3-53A1A50672E6}" type="parTrans" cxnId="{506A7D09-1A11-44AB-A7B4-2859C45D34BD}">
      <dgm:prSet/>
      <dgm:spPr/>
      <dgm:t>
        <a:bodyPr/>
        <a:lstStyle/>
        <a:p>
          <a:endParaRPr lang="en-US"/>
        </a:p>
      </dgm:t>
    </dgm:pt>
    <dgm:pt modelId="{853E30E0-BEEF-48AA-A331-AAEBB9C84C81}" type="sibTrans" cxnId="{506A7D09-1A11-44AB-A7B4-2859C45D34BD}">
      <dgm:prSet/>
      <dgm:spPr/>
      <dgm:t>
        <a:bodyPr/>
        <a:lstStyle/>
        <a:p>
          <a:endParaRPr lang="en-US"/>
        </a:p>
      </dgm:t>
    </dgm:pt>
    <dgm:pt modelId="{2AAF8C5C-9D8D-4D4C-B25F-E98B64A16C69}">
      <dgm:prSet/>
      <dgm:spPr/>
      <dgm:t>
        <a:bodyPr/>
        <a:lstStyle/>
        <a:p>
          <a:r>
            <a:rPr kumimoji="1" lang="en-US"/>
            <a:t>3</a:t>
          </a:r>
          <a:r>
            <a:rPr kumimoji="1" lang="ja-JP"/>
            <a:t>級→</a:t>
          </a:r>
          <a:r>
            <a:rPr kumimoji="1" lang="en-US"/>
            <a:t>2</a:t>
          </a:r>
          <a:r>
            <a:rPr kumimoji="1" lang="ja-JP"/>
            <a:t>級</a:t>
          </a:r>
          <a:endParaRPr lang="en-US"/>
        </a:p>
      </dgm:t>
    </dgm:pt>
    <dgm:pt modelId="{556E56A9-DA67-4A10-A014-88284C59782A}" type="parTrans" cxnId="{33BEEDF0-F33E-4ECD-9857-7FD55A5096CE}">
      <dgm:prSet/>
      <dgm:spPr/>
      <dgm:t>
        <a:bodyPr/>
        <a:lstStyle/>
        <a:p>
          <a:endParaRPr lang="en-US"/>
        </a:p>
      </dgm:t>
    </dgm:pt>
    <dgm:pt modelId="{91DD9EA8-62ED-4D6B-A84D-B3D8BA0B661A}" type="sibTrans" cxnId="{33BEEDF0-F33E-4ECD-9857-7FD55A5096CE}">
      <dgm:prSet/>
      <dgm:spPr/>
      <dgm:t>
        <a:bodyPr/>
        <a:lstStyle/>
        <a:p>
          <a:endParaRPr lang="en-US"/>
        </a:p>
      </dgm:t>
    </dgm:pt>
    <dgm:pt modelId="{C7442678-A306-4783-8FE6-F6C16A5703CB}">
      <dgm:prSet/>
      <dgm:spPr/>
      <dgm:t>
        <a:bodyPr/>
        <a:lstStyle/>
        <a:p>
          <a:r>
            <a:rPr kumimoji="1" lang="en-US"/>
            <a:t>2</a:t>
          </a:r>
          <a:r>
            <a:rPr kumimoji="1" lang="ja-JP"/>
            <a:t>級→準</a:t>
          </a:r>
          <a:r>
            <a:rPr kumimoji="1" lang="en-US"/>
            <a:t>1</a:t>
          </a:r>
          <a:r>
            <a:rPr kumimoji="1" lang="ja-JP"/>
            <a:t>級</a:t>
          </a:r>
          <a:endParaRPr lang="en-US"/>
        </a:p>
      </dgm:t>
    </dgm:pt>
    <dgm:pt modelId="{0298C0F0-FD8E-4145-99D0-DC6664B9934C}" type="parTrans" cxnId="{5B03DA01-673D-48E1-92CA-5BEE3A3AC611}">
      <dgm:prSet/>
      <dgm:spPr/>
      <dgm:t>
        <a:bodyPr/>
        <a:lstStyle/>
        <a:p>
          <a:endParaRPr lang="en-US"/>
        </a:p>
      </dgm:t>
    </dgm:pt>
    <dgm:pt modelId="{CE83A6FA-7692-4DA2-83A1-BFEF870F2180}" type="sibTrans" cxnId="{5B03DA01-673D-48E1-92CA-5BEE3A3AC611}">
      <dgm:prSet/>
      <dgm:spPr/>
      <dgm:t>
        <a:bodyPr/>
        <a:lstStyle/>
        <a:p>
          <a:endParaRPr lang="en-US"/>
        </a:p>
      </dgm:t>
    </dgm:pt>
    <dgm:pt modelId="{CA18B13F-2036-45EB-AC40-357C676C6291}" type="pres">
      <dgm:prSet presAssocID="{9A1369DE-A381-4009-BC39-3C501EAFA7A6}" presName="linear" presStyleCnt="0">
        <dgm:presLayoutVars>
          <dgm:animLvl val="lvl"/>
          <dgm:resizeHandles val="exact"/>
        </dgm:presLayoutVars>
      </dgm:prSet>
      <dgm:spPr/>
    </dgm:pt>
    <dgm:pt modelId="{91FC21BD-AA57-45CD-BBB3-69111F47D766}" type="pres">
      <dgm:prSet presAssocID="{085E5F8F-5090-47EB-8DA6-0BDAA6628AE4}" presName="parentText" presStyleLbl="node1" presStyleIdx="0" presStyleCnt="4">
        <dgm:presLayoutVars>
          <dgm:chMax val="0"/>
          <dgm:bulletEnabled val="1"/>
        </dgm:presLayoutVars>
      </dgm:prSet>
      <dgm:spPr/>
    </dgm:pt>
    <dgm:pt modelId="{783FADA3-8E2E-42FD-AA73-691E47C0B34C}" type="pres">
      <dgm:prSet presAssocID="{02BB7120-10F0-4FB2-939B-86481599339D}" presName="spacer" presStyleCnt="0"/>
      <dgm:spPr/>
    </dgm:pt>
    <dgm:pt modelId="{C6921312-EBE9-4F32-8839-26F2C46BEDED}" type="pres">
      <dgm:prSet presAssocID="{2FDF7C1C-2858-465F-BBA7-AABCF88AFB5E}" presName="parentText" presStyleLbl="node1" presStyleIdx="1" presStyleCnt="4">
        <dgm:presLayoutVars>
          <dgm:chMax val="0"/>
          <dgm:bulletEnabled val="1"/>
        </dgm:presLayoutVars>
      </dgm:prSet>
      <dgm:spPr/>
    </dgm:pt>
    <dgm:pt modelId="{817979B5-348A-45C7-819A-6CDB9E2A4182}" type="pres">
      <dgm:prSet presAssocID="{853E30E0-BEEF-48AA-A331-AAEBB9C84C81}" presName="spacer" presStyleCnt="0"/>
      <dgm:spPr/>
    </dgm:pt>
    <dgm:pt modelId="{99641D5F-E028-440E-BC22-CB05F94D9012}" type="pres">
      <dgm:prSet presAssocID="{2AAF8C5C-9D8D-4D4C-B25F-E98B64A16C69}" presName="parentText" presStyleLbl="node1" presStyleIdx="2" presStyleCnt="4">
        <dgm:presLayoutVars>
          <dgm:chMax val="0"/>
          <dgm:bulletEnabled val="1"/>
        </dgm:presLayoutVars>
      </dgm:prSet>
      <dgm:spPr/>
    </dgm:pt>
    <dgm:pt modelId="{59847057-659B-4B99-823A-F2BF28E2F276}" type="pres">
      <dgm:prSet presAssocID="{91DD9EA8-62ED-4D6B-A84D-B3D8BA0B661A}" presName="spacer" presStyleCnt="0"/>
      <dgm:spPr/>
    </dgm:pt>
    <dgm:pt modelId="{BF7B8A08-D4CA-4852-B20D-F2439907460D}" type="pres">
      <dgm:prSet presAssocID="{C7442678-A306-4783-8FE6-F6C16A5703CB}" presName="parentText" presStyleLbl="node1" presStyleIdx="3" presStyleCnt="4">
        <dgm:presLayoutVars>
          <dgm:chMax val="0"/>
          <dgm:bulletEnabled val="1"/>
        </dgm:presLayoutVars>
      </dgm:prSet>
      <dgm:spPr/>
    </dgm:pt>
  </dgm:ptLst>
  <dgm:cxnLst>
    <dgm:cxn modelId="{5B03DA01-673D-48E1-92CA-5BEE3A3AC611}" srcId="{9A1369DE-A381-4009-BC39-3C501EAFA7A6}" destId="{C7442678-A306-4783-8FE6-F6C16A5703CB}" srcOrd="3" destOrd="0" parTransId="{0298C0F0-FD8E-4145-99D0-DC6664B9934C}" sibTransId="{CE83A6FA-7692-4DA2-83A1-BFEF870F2180}"/>
    <dgm:cxn modelId="{506A7D09-1A11-44AB-A7B4-2859C45D34BD}" srcId="{9A1369DE-A381-4009-BC39-3C501EAFA7A6}" destId="{2FDF7C1C-2858-465F-BBA7-AABCF88AFB5E}" srcOrd="1" destOrd="0" parTransId="{7ABB64B3-C923-4C8C-95F3-53A1A50672E6}" sibTransId="{853E30E0-BEEF-48AA-A331-AAEBB9C84C81}"/>
    <dgm:cxn modelId="{1151120C-47C7-4941-B693-2266E9E86D66}" type="presOf" srcId="{9A1369DE-A381-4009-BC39-3C501EAFA7A6}" destId="{CA18B13F-2036-45EB-AC40-357C676C6291}" srcOrd="0" destOrd="0" presId="urn:microsoft.com/office/officeart/2005/8/layout/vList2"/>
    <dgm:cxn modelId="{284D5C16-1CF6-4C9C-8E69-D8C3E8CC2004}" type="presOf" srcId="{2AAF8C5C-9D8D-4D4C-B25F-E98B64A16C69}" destId="{99641D5F-E028-440E-BC22-CB05F94D9012}" srcOrd="0" destOrd="0" presId="urn:microsoft.com/office/officeart/2005/8/layout/vList2"/>
    <dgm:cxn modelId="{DECBEE21-1F16-4CA6-9295-2290A2184161}" type="presOf" srcId="{2FDF7C1C-2858-465F-BBA7-AABCF88AFB5E}" destId="{C6921312-EBE9-4F32-8839-26F2C46BEDED}" srcOrd="0" destOrd="0" presId="urn:microsoft.com/office/officeart/2005/8/layout/vList2"/>
    <dgm:cxn modelId="{70DB9C4E-1222-4B53-8997-AFE94D6A572F}" type="presOf" srcId="{C7442678-A306-4783-8FE6-F6C16A5703CB}" destId="{BF7B8A08-D4CA-4852-B20D-F2439907460D}" srcOrd="0" destOrd="0" presId="urn:microsoft.com/office/officeart/2005/8/layout/vList2"/>
    <dgm:cxn modelId="{46227599-9E62-4619-91A2-FB1043A48F64}" type="presOf" srcId="{085E5F8F-5090-47EB-8DA6-0BDAA6628AE4}" destId="{91FC21BD-AA57-45CD-BBB3-69111F47D766}" srcOrd="0" destOrd="0" presId="urn:microsoft.com/office/officeart/2005/8/layout/vList2"/>
    <dgm:cxn modelId="{C0BAEADD-DE73-44EC-88E0-3B2A58D471D1}" srcId="{9A1369DE-A381-4009-BC39-3C501EAFA7A6}" destId="{085E5F8F-5090-47EB-8DA6-0BDAA6628AE4}" srcOrd="0" destOrd="0" parTransId="{F2DF7DA3-D8D7-47A3-B7CA-55CE041EB29F}" sibTransId="{02BB7120-10F0-4FB2-939B-86481599339D}"/>
    <dgm:cxn modelId="{33BEEDF0-F33E-4ECD-9857-7FD55A5096CE}" srcId="{9A1369DE-A381-4009-BC39-3C501EAFA7A6}" destId="{2AAF8C5C-9D8D-4D4C-B25F-E98B64A16C69}" srcOrd="2" destOrd="0" parTransId="{556E56A9-DA67-4A10-A014-88284C59782A}" sibTransId="{91DD9EA8-62ED-4D6B-A84D-B3D8BA0B661A}"/>
    <dgm:cxn modelId="{7B7E7799-B5A4-40B6-912D-6FB48CDEC321}" type="presParOf" srcId="{CA18B13F-2036-45EB-AC40-357C676C6291}" destId="{91FC21BD-AA57-45CD-BBB3-69111F47D766}" srcOrd="0" destOrd="0" presId="urn:microsoft.com/office/officeart/2005/8/layout/vList2"/>
    <dgm:cxn modelId="{0D1D3DAC-3B85-446B-A675-4C0E586F38D2}" type="presParOf" srcId="{CA18B13F-2036-45EB-AC40-357C676C6291}" destId="{783FADA3-8E2E-42FD-AA73-691E47C0B34C}" srcOrd="1" destOrd="0" presId="urn:microsoft.com/office/officeart/2005/8/layout/vList2"/>
    <dgm:cxn modelId="{C1FF0FAA-87C1-457C-9B37-17FF66FF5CC4}" type="presParOf" srcId="{CA18B13F-2036-45EB-AC40-357C676C6291}" destId="{C6921312-EBE9-4F32-8839-26F2C46BEDED}" srcOrd="2" destOrd="0" presId="urn:microsoft.com/office/officeart/2005/8/layout/vList2"/>
    <dgm:cxn modelId="{FEC2E9D1-376D-4AA0-8BAE-BD2BBC21CBFA}" type="presParOf" srcId="{CA18B13F-2036-45EB-AC40-357C676C6291}" destId="{817979B5-348A-45C7-819A-6CDB9E2A4182}" srcOrd="3" destOrd="0" presId="urn:microsoft.com/office/officeart/2005/8/layout/vList2"/>
    <dgm:cxn modelId="{32ADDD1E-8FC4-4479-BCE0-958D05CC0774}" type="presParOf" srcId="{CA18B13F-2036-45EB-AC40-357C676C6291}" destId="{99641D5F-E028-440E-BC22-CB05F94D9012}" srcOrd="4" destOrd="0" presId="urn:microsoft.com/office/officeart/2005/8/layout/vList2"/>
    <dgm:cxn modelId="{5C5DE843-939E-4D02-BC17-30DCF6B25AD9}" type="presParOf" srcId="{CA18B13F-2036-45EB-AC40-357C676C6291}" destId="{59847057-659B-4B99-823A-F2BF28E2F276}" srcOrd="5" destOrd="0" presId="urn:microsoft.com/office/officeart/2005/8/layout/vList2"/>
    <dgm:cxn modelId="{E0514EE0-E4E8-4B41-B91B-9B4A4D7B624A}" type="presParOf" srcId="{CA18B13F-2036-45EB-AC40-357C676C6291}" destId="{BF7B8A08-D4CA-4852-B20D-F2439907460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E1740-2031-47D4-8471-491DB94B444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D8079C7-3747-48D6-8AA9-EAB127A4D4A6}">
      <dgm:prSet/>
      <dgm:spPr/>
      <dgm:t>
        <a:bodyPr/>
        <a:lstStyle/>
        <a:p>
          <a:r>
            <a:rPr lang="ja-JP"/>
            <a:t>最終的な調理法が焼き物であればよい</a:t>
          </a:r>
          <a:endParaRPr lang="en-US"/>
        </a:p>
      </dgm:t>
    </dgm:pt>
    <dgm:pt modelId="{61F9AEB9-52F5-4D83-9FF2-488D16A7C1FF}" type="parTrans" cxnId="{B4B3EC8D-3FFD-4A0D-ABB0-48C5A2C493B2}">
      <dgm:prSet/>
      <dgm:spPr/>
      <dgm:t>
        <a:bodyPr/>
        <a:lstStyle/>
        <a:p>
          <a:endParaRPr lang="en-US"/>
        </a:p>
      </dgm:t>
    </dgm:pt>
    <dgm:pt modelId="{8BA662F5-FC90-4130-A573-5E3FD2A5790C}" type="sibTrans" cxnId="{B4B3EC8D-3FFD-4A0D-ABB0-48C5A2C493B2}">
      <dgm:prSet/>
      <dgm:spPr/>
      <dgm:t>
        <a:bodyPr/>
        <a:lstStyle/>
        <a:p>
          <a:endParaRPr lang="en-US"/>
        </a:p>
      </dgm:t>
    </dgm:pt>
    <dgm:pt modelId="{7AF4535E-4A7D-4322-B1FB-802526884F1B}">
      <dgm:prSet/>
      <dgm:spPr/>
      <dgm:t>
        <a:bodyPr/>
        <a:lstStyle/>
        <a:p>
          <a:r>
            <a:rPr lang="ja-JP"/>
            <a:t>（焼き物例：巻き焼き、照り焼き、パン粉焼き、グラタン、ホイル焼き、卵焼き、しぎ焼き、生姜焼き等）</a:t>
          </a:r>
          <a:endParaRPr lang="en-US"/>
        </a:p>
      </dgm:t>
    </dgm:pt>
    <dgm:pt modelId="{85263DD2-873C-426C-BC22-EED472EB0E66}" type="parTrans" cxnId="{6C862E28-D0E1-4F2E-AA86-A3A6106690EF}">
      <dgm:prSet/>
      <dgm:spPr/>
      <dgm:t>
        <a:bodyPr/>
        <a:lstStyle/>
        <a:p>
          <a:endParaRPr lang="en-US"/>
        </a:p>
      </dgm:t>
    </dgm:pt>
    <dgm:pt modelId="{DC5BC259-2177-488D-AA4F-74E990A42AE4}" type="sibTrans" cxnId="{6C862E28-D0E1-4F2E-AA86-A3A6106690EF}">
      <dgm:prSet/>
      <dgm:spPr/>
      <dgm:t>
        <a:bodyPr/>
        <a:lstStyle/>
        <a:p>
          <a:endParaRPr lang="en-US"/>
        </a:p>
      </dgm:t>
    </dgm:pt>
    <dgm:pt modelId="{0EA17E06-BE3E-4E7B-ADD2-D639F2FA300D}">
      <dgm:prSet/>
      <dgm:spPr/>
      <dgm:t>
        <a:bodyPr/>
        <a:lstStyle/>
        <a:p>
          <a:r>
            <a:rPr lang="ja-JP"/>
            <a:t>炒め物は不可　炒め物→少量の油で炒りつける、混ぜ合わせる</a:t>
          </a:r>
          <a:endParaRPr lang="en-US"/>
        </a:p>
      </dgm:t>
    </dgm:pt>
    <dgm:pt modelId="{B326445B-CB83-4CFE-8895-518D24A3FEBB}" type="parTrans" cxnId="{C0E793DD-03C7-46A0-BEFB-7D4EB913B6FD}">
      <dgm:prSet/>
      <dgm:spPr/>
      <dgm:t>
        <a:bodyPr/>
        <a:lstStyle/>
        <a:p>
          <a:endParaRPr lang="en-US"/>
        </a:p>
      </dgm:t>
    </dgm:pt>
    <dgm:pt modelId="{474E366A-7088-4661-9C9A-C2D5F9568AB3}" type="sibTrans" cxnId="{C0E793DD-03C7-46A0-BEFB-7D4EB913B6FD}">
      <dgm:prSet/>
      <dgm:spPr/>
      <dgm:t>
        <a:bodyPr/>
        <a:lstStyle/>
        <a:p>
          <a:endParaRPr lang="en-US"/>
        </a:p>
      </dgm:t>
    </dgm:pt>
    <dgm:pt modelId="{B2FC18C7-1AC4-4C23-8919-72D83E971407}">
      <dgm:prSet/>
      <dgm:spPr/>
      <dgm:t>
        <a:bodyPr/>
        <a:lstStyle/>
        <a:p>
          <a:r>
            <a:rPr lang="ja-JP"/>
            <a:t>（炒め物例：スクランブルエッグ、野菜と豚肉の炒め物）</a:t>
          </a:r>
          <a:endParaRPr lang="en-US"/>
        </a:p>
      </dgm:t>
    </dgm:pt>
    <dgm:pt modelId="{0A1002BC-88FA-4C45-B6C4-A7E5A578B932}" type="parTrans" cxnId="{0C6BF7BE-025B-4B9B-B522-E5E5A429271C}">
      <dgm:prSet/>
      <dgm:spPr/>
      <dgm:t>
        <a:bodyPr/>
        <a:lstStyle/>
        <a:p>
          <a:endParaRPr lang="en-US"/>
        </a:p>
      </dgm:t>
    </dgm:pt>
    <dgm:pt modelId="{E7CBD88F-AB7E-460E-BDBD-AE08A9E89378}" type="sibTrans" cxnId="{0C6BF7BE-025B-4B9B-B522-E5E5A429271C}">
      <dgm:prSet/>
      <dgm:spPr/>
      <dgm:t>
        <a:bodyPr/>
        <a:lstStyle/>
        <a:p>
          <a:endParaRPr lang="en-US"/>
        </a:p>
      </dgm:t>
    </dgm:pt>
    <dgm:pt modelId="{589FC626-A47D-43B8-B6BC-A355441914F0}" type="pres">
      <dgm:prSet presAssocID="{3F1E1740-2031-47D4-8471-491DB94B4446}" presName="vert0" presStyleCnt="0">
        <dgm:presLayoutVars>
          <dgm:dir/>
          <dgm:animOne val="branch"/>
          <dgm:animLvl val="lvl"/>
        </dgm:presLayoutVars>
      </dgm:prSet>
      <dgm:spPr/>
    </dgm:pt>
    <dgm:pt modelId="{67647C3A-036E-4199-A73B-A89663656DC4}" type="pres">
      <dgm:prSet presAssocID="{ED8079C7-3747-48D6-8AA9-EAB127A4D4A6}" presName="thickLine" presStyleLbl="alignNode1" presStyleIdx="0" presStyleCnt="4"/>
      <dgm:spPr/>
    </dgm:pt>
    <dgm:pt modelId="{74EE4534-93AF-4BD3-821C-7D781A3FD1AD}" type="pres">
      <dgm:prSet presAssocID="{ED8079C7-3747-48D6-8AA9-EAB127A4D4A6}" presName="horz1" presStyleCnt="0"/>
      <dgm:spPr/>
    </dgm:pt>
    <dgm:pt modelId="{7969DFDD-E90B-45B6-8666-09920E704E6D}" type="pres">
      <dgm:prSet presAssocID="{ED8079C7-3747-48D6-8AA9-EAB127A4D4A6}" presName="tx1" presStyleLbl="revTx" presStyleIdx="0" presStyleCnt="4"/>
      <dgm:spPr/>
    </dgm:pt>
    <dgm:pt modelId="{F51BA295-B67C-417B-827C-593C55BD8ACF}" type="pres">
      <dgm:prSet presAssocID="{ED8079C7-3747-48D6-8AA9-EAB127A4D4A6}" presName="vert1" presStyleCnt="0"/>
      <dgm:spPr/>
    </dgm:pt>
    <dgm:pt modelId="{671A9A16-1370-4C83-BAFD-8A792D61799A}" type="pres">
      <dgm:prSet presAssocID="{7AF4535E-4A7D-4322-B1FB-802526884F1B}" presName="thickLine" presStyleLbl="alignNode1" presStyleIdx="1" presStyleCnt="4"/>
      <dgm:spPr/>
    </dgm:pt>
    <dgm:pt modelId="{A4394546-32B9-445D-ABFE-917CA8A89F0A}" type="pres">
      <dgm:prSet presAssocID="{7AF4535E-4A7D-4322-B1FB-802526884F1B}" presName="horz1" presStyleCnt="0"/>
      <dgm:spPr/>
    </dgm:pt>
    <dgm:pt modelId="{3222877E-541B-4189-B01E-D628B053270D}" type="pres">
      <dgm:prSet presAssocID="{7AF4535E-4A7D-4322-B1FB-802526884F1B}" presName="tx1" presStyleLbl="revTx" presStyleIdx="1" presStyleCnt="4"/>
      <dgm:spPr/>
    </dgm:pt>
    <dgm:pt modelId="{3327D95A-836D-453A-A1E6-C6311A2D3B9A}" type="pres">
      <dgm:prSet presAssocID="{7AF4535E-4A7D-4322-B1FB-802526884F1B}" presName="vert1" presStyleCnt="0"/>
      <dgm:spPr/>
    </dgm:pt>
    <dgm:pt modelId="{6C518A4E-99CB-4D6D-AC6D-C30956D8A9B2}" type="pres">
      <dgm:prSet presAssocID="{0EA17E06-BE3E-4E7B-ADD2-D639F2FA300D}" presName="thickLine" presStyleLbl="alignNode1" presStyleIdx="2" presStyleCnt="4"/>
      <dgm:spPr/>
    </dgm:pt>
    <dgm:pt modelId="{733A2389-0F15-43B6-AD4F-667B41ED80F2}" type="pres">
      <dgm:prSet presAssocID="{0EA17E06-BE3E-4E7B-ADD2-D639F2FA300D}" presName="horz1" presStyleCnt="0"/>
      <dgm:spPr/>
    </dgm:pt>
    <dgm:pt modelId="{ECA84519-7613-42FE-8C82-FFC35A0AE278}" type="pres">
      <dgm:prSet presAssocID="{0EA17E06-BE3E-4E7B-ADD2-D639F2FA300D}" presName="tx1" presStyleLbl="revTx" presStyleIdx="2" presStyleCnt="4"/>
      <dgm:spPr/>
    </dgm:pt>
    <dgm:pt modelId="{F3F93710-A56B-41CA-896A-505549A4D4A0}" type="pres">
      <dgm:prSet presAssocID="{0EA17E06-BE3E-4E7B-ADD2-D639F2FA300D}" presName="vert1" presStyleCnt="0"/>
      <dgm:spPr/>
    </dgm:pt>
    <dgm:pt modelId="{D8278CFA-0CF2-430A-91C1-C187D26FE063}" type="pres">
      <dgm:prSet presAssocID="{B2FC18C7-1AC4-4C23-8919-72D83E971407}" presName="thickLine" presStyleLbl="alignNode1" presStyleIdx="3" presStyleCnt="4"/>
      <dgm:spPr/>
    </dgm:pt>
    <dgm:pt modelId="{AEB56CC7-5DBC-408E-8E35-221C092606D8}" type="pres">
      <dgm:prSet presAssocID="{B2FC18C7-1AC4-4C23-8919-72D83E971407}" presName="horz1" presStyleCnt="0"/>
      <dgm:spPr/>
    </dgm:pt>
    <dgm:pt modelId="{32F82B0C-D4DE-41A2-823F-95EC749FA375}" type="pres">
      <dgm:prSet presAssocID="{B2FC18C7-1AC4-4C23-8919-72D83E971407}" presName="tx1" presStyleLbl="revTx" presStyleIdx="3" presStyleCnt="4"/>
      <dgm:spPr/>
    </dgm:pt>
    <dgm:pt modelId="{3005D968-E596-4896-B2C4-5E2B59258AC3}" type="pres">
      <dgm:prSet presAssocID="{B2FC18C7-1AC4-4C23-8919-72D83E971407}" presName="vert1" presStyleCnt="0"/>
      <dgm:spPr/>
    </dgm:pt>
  </dgm:ptLst>
  <dgm:cxnLst>
    <dgm:cxn modelId="{6C862E28-D0E1-4F2E-AA86-A3A6106690EF}" srcId="{3F1E1740-2031-47D4-8471-491DB94B4446}" destId="{7AF4535E-4A7D-4322-B1FB-802526884F1B}" srcOrd="1" destOrd="0" parTransId="{85263DD2-873C-426C-BC22-EED472EB0E66}" sibTransId="{DC5BC259-2177-488D-AA4F-74E990A42AE4}"/>
    <dgm:cxn modelId="{E615E829-C560-4C9B-96CB-0F2517681A61}" type="presOf" srcId="{3F1E1740-2031-47D4-8471-491DB94B4446}" destId="{589FC626-A47D-43B8-B6BC-A355441914F0}" srcOrd="0" destOrd="0" presId="urn:microsoft.com/office/officeart/2008/layout/LinedList"/>
    <dgm:cxn modelId="{98CA672B-5AAF-43CF-AD93-3F4D09991A88}" type="presOf" srcId="{7AF4535E-4A7D-4322-B1FB-802526884F1B}" destId="{3222877E-541B-4189-B01E-D628B053270D}" srcOrd="0" destOrd="0" presId="urn:microsoft.com/office/officeart/2008/layout/LinedList"/>
    <dgm:cxn modelId="{BBB96B39-DA89-4582-BD49-E8D22D6B6184}" type="presOf" srcId="{B2FC18C7-1AC4-4C23-8919-72D83E971407}" destId="{32F82B0C-D4DE-41A2-823F-95EC749FA375}" srcOrd="0" destOrd="0" presId="urn:microsoft.com/office/officeart/2008/layout/LinedList"/>
    <dgm:cxn modelId="{145C8F39-9408-4CD4-ADD7-C45EFB111924}" type="presOf" srcId="{0EA17E06-BE3E-4E7B-ADD2-D639F2FA300D}" destId="{ECA84519-7613-42FE-8C82-FFC35A0AE278}" srcOrd="0" destOrd="0" presId="urn:microsoft.com/office/officeart/2008/layout/LinedList"/>
    <dgm:cxn modelId="{B4B3EC8D-3FFD-4A0D-ABB0-48C5A2C493B2}" srcId="{3F1E1740-2031-47D4-8471-491DB94B4446}" destId="{ED8079C7-3747-48D6-8AA9-EAB127A4D4A6}" srcOrd="0" destOrd="0" parTransId="{61F9AEB9-52F5-4D83-9FF2-488D16A7C1FF}" sibTransId="{8BA662F5-FC90-4130-A573-5E3FD2A5790C}"/>
    <dgm:cxn modelId="{0C6BF7BE-025B-4B9B-B522-E5E5A429271C}" srcId="{3F1E1740-2031-47D4-8471-491DB94B4446}" destId="{B2FC18C7-1AC4-4C23-8919-72D83E971407}" srcOrd="3" destOrd="0" parTransId="{0A1002BC-88FA-4C45-B6C4-A7E5A578B932}" sibTransId="{E7CBD88F-AB7E-460E-BDBD-AE08A9E89378}"/>
    <dgm:cxn modelId="{C0E793DD-03C7-46A0-BEFB-7D4EB913B6FD}" srcId="{3F1E1740-2031-47D4-8471-491DB94B4446}" destId="{0EA17E06-BE3E-4E7B-ADD2-D639F2FA300D}" srcOrd="2" destOrd="0" parTransId="{B326445B-CB83-4CFE-8895-518D24A3FEBB}" sibTransId="{474E366A-7088-4661-9C9A-C2D5F9568AB3}"/>
    <dgm:cxn modelId="{2A091AF7-4729-43FC-93BC-FC955D7393DB}" type="presOf" srcId="{ED8079C7-3747-48D6-8AA9-EAB127A4D4A6}" destId="{7969DFDD-E90B-45B6-8666-09920E704E6D}" srcOrd="0" destOrd="0" presId="urn:microsoft.com/office/officeart/2008/layout/LinedList"/>
    <dgm:cxn modelId="{6E6E193A-A163-45D9-B763-33A918F7086D}" type="presParOf" srcId="{589FC626-A47D-43B8-B6BC-A355441914F0}" destId="{67647C3A-036E-4199-A73B-A89663656DC4}" srcOrd="0" destOrd="0" presId="urn:microsoft.com/office/officeart/2008/layout/LinedList"/>
    <dgm:cxn modelId="{9FDDE39F-6771-45BF-93F4-B34C7DF052D8}" type="presParOf" srcId="{589FC626-A47D-43B8-B6BC-A355441914F0}" destId="{74EE4534-93AF-4BD3-821C-7D781A3FD1AD}" srcOrd="1" destOrd="0" presId="urn:microsoft.com/office/officeart/2008/layout/LinedList"/>
    <dgm:cxn modelId="{128CBAC2-5C49-429A-B9D7-BFB70A3C16F6}" type="presParOf" srcId="{74EE4534-93AF-4BD3-821C-7D781A3FD1AD}" destId="{7969DFDD-E90B-45B6-8666-09920E704E6D}" srcOrd="0" destOrd="0" presId="urn:microsoft.com/office/officeart/2008/layout/LinedList"/>
    <dgm:cxn modelId="{73A78E1F-ADC2-4924-91B3-49796DB5AEF2}" type="presParOf" srcId="{74EE4534-93AF-4BD3-821C-7D781A3FD1AD}" destId="{F51BA295-B67C-417B-827C-593C55BD8ACF}" srcOrd="1" destOrd="0" presId="urn:microsoft.com/office/officeart/2008/layout/LinedList"/>
    <dgm:cxn modelId="{32D225A9-F6C4-469A-9DEB-72A3EE8E1117}" type="presParOf" srcId="{589FC626-A47D-43B8-B6BC-A355441914F0}" destId="{671A9A16-1370-4C83-BAFD-8A792D61799A}" srcOrd="2" destOrd="0" presId="urn:microsoft.com/office/officeart/2008/layout/LinedList"/>
    <dgm:cxn modelId="{F9C517EB-4620-413D-8E74-AFEF09CDA3D2}" type="presParOf" srcId="{589FC626-A47D-43B8-B6BC-A355441914F0}" destId="{A4394546-32B9-445D-ABFE-917CA8A89F0A}" srcOrd="3" destOrd="0" presId="urn:microsoft.com/office/officeart/2008/layout/LinedList"/>
    <dgm:cxn modelId="{4B9EC52D-59A1-4FBF-91FE-DE1D955A32D8}" type="presParOf" srcId="{A4394546-32B9-445D-ABFE-917CA8A89F0A}" destId="{3222877E-541B-4189-B01E-D628B053270D}" srcOrd="0" destOrd="0" presId="urn:microsoft.com/office/officeart/2008/layout/LinedList"/>
    <dgm:cxn modelId="{2DAD0573-6295-4CDB-A016-4CADEAEEFEA9}" type="presParOf" srcId="{A4394546-32B9-445D-ABFE-917CA8A89F0A}" destId="{3327D95A-836D-453A-A1E6-C6311A2D3B9A}" srcOrd="1" destOrd="0" presId="urn:microsoft.com/office/officeart/2008/layout/LinedList"/>
    <dgm:cxn modelId="{2EF1CEE1-3428-415C-8A6E-1CE5302C3703}" type="presParOf" srcId="{589FC626-A47D-43B8-B6BC-A355441914F0}" destId="{6C518A4E-99CB-4D6D-AC6D-C30956D8A9B2}" srcOrd="4" destOrd="0" presId="urn:microsoft.com/office/officeart/2008/layout/LinedList"/>
    <dgm:cxn modelId="{743D8CC2-D42E-4F70-875C-9630E7AB164B}" type="presParOf" srcId="{589FC626-A47D-43B8-B6BC-A355441914F0}" destId="{733A2389-0F15-43B6-AD4F-667B41ED80F2}" srcOrd="5" destOrd="0" presId="urn:microsoft.com/office/officeart/2008/layout/LinedList"/>
    <dgm:cxn modelId="{2CB96A21-532A-4AF5-A91A-082FECC1EB10}" type="presParOf" srcId="{733A2389-0F15-43B6-AD4F-667B41ED80F2}" destId="{ECA84519-7613-42FE-8C82-FFC35A0AE278}" srcOrd="0" destOrd="0" presId="urn:microsoft.com/office/officeart/2008/layout/LinedList"/>
    <dgm:cxn modelId="{F6F122FA-8D27-418A-A04C-F5B7B3586E72}" type="presParOf" srcId="{733A2389-0F15-43B6-AD4F-667B41ED80F2}" destId="{F3F93710-A56B-41CA-896A-505549A4D4A0}" srcOrd="1" destOrd="0" presId="urn:microsoft.com/office/officeart/2008/layout/LinedList"/>
    <dgm:cxn modelId="{B7761140-E5CC-478B-B38E-EFE39B8FEBC7}" type="presParOf" srcId="{589FC626-A47D-43B8-B6BC-A355441914F0}" destId="{D8278CFA-0CF2-430A-91C1-C187D26FE063}" srcOrd="6" destOrd="0" presId="urn:microsoft.com/office/officeart/2008/layout/LinedList"/>
    <dgm:cxn modelId="{608C7CC7-45F3-4463-BB98-609441AE6264}" type="presParOf" srcId="{589FC626-A47D-43B8-B6BC-A355441914F0}" destId="{AEB56CC7-5DBC-408E-8E35-221C092606D8}" srcOrd="7" destOrd="0" presId="urn:microsoft.com/office/officeart/2008/layout/LinedList"/>
    <dgm:cxn modelId="{9EF77753-1CC5-4689-AE03-A92226CFE1D6}" type="presParOf" srcId="{AEB56CC7-5DBC-408E-8E35-221C092606D8}" destId="{32F82B0C-D4DE-41A2-823F-95EC749FA375}" srcOrd="0" destOrd="0" presId="urn:microsoft.com/office/officeart/2008/layout/LinedList"/>
    <dgm:cxn modelId="{03FDF856-40D0-4625-8564-6BCDC37163B0}" type="presParOf" srcId="{AEB56CC7-5DBC-408E-8E35-221C092606D8}" destId="{3005D968-E596-4896-B2C4-5E2B59258AC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A10D59-CDFF-4FCC-8DA4-77ACB45A4E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FA75FDE-3249-4C9C-B292-AC4A7689F119}">
      <dgm:prSet/>
      <dgm:spPr/>
      <dgm:t>
        <a:bodyPr/>
        <a:lstStyle/>
        <a:p>
          <a:r>
            <a:rPr lang="ja-JP"/>
            <a:t>煮物とは→煮汁に調味料を入れて加熱する料理</a:t>
          </a:r>
          <a:endParaRPr lang="en-US"/>
        </a:p>
      </dgm:t>
    </dgm:pt>
    <dgm:pt modelId="{565E8527-8A30-4BFD-AD19-3CBAEEE9E3B9}" type="parTrans" cxnId="{A76A5DC6-C7D6-4135-824B-AD3467540815}">
      <dgm:prSet/>
      <dgm:spPr/>
      <dgm:t>
        <a:bodyPr/>
        <a:lstStyle/>
        <a:p>
          <a:endParaRPr lang="en-US"/>
        </a:p>
      </dgm:t>
    </dgm:pt>
    <dgm:pt modelId="{E3D43007-E5A8-4821-B672-50FBB5F023F4}" type="sibTrans" cxnId="{A76A5DC6-C7D6-4135-824B-AD3467540815}">
      <dgm:prSet/>
      <dgm:spPr/>
      <dgm:t>
        <a:bodyPr/>
        <a:lstStyle/>
        <a:p>
          <a:endParaRPr lang="en-US"/>
        </a:p>
      </dgm:t>
    </dgm:pt>
    <dgm:pt modelId="{83C81513-9077-43CE-841F-B5DAF1F5FDD1}">
      <dgm:prSet/>
      <dgm:spPr/>
      <dgm:t>
        <a:bodyPr/>
        <a:lstStyle/>
        <a:p>
          <a:r>
            <a:rPr lang="ja-JP" altLang="en-US" dirty="0"/>
            <a:t>　　　　　</a:t>
          </a:r>
          <a:r>
            <a:rPr lang="ja-JP" dirty="0"/>
            <a:t>最終的に煮てあればよい</a:t>
          </a:r>
          <a:endParaRPr lang="en-US" dirty="0"/>
        </a:p>
      </dgm:t>
    </dgm:pt>
    <dgm:pt modelId="{A95BD1E2-65DB-49CF-B7AF-DA7DFBA2124F}" type="parTrans" cxnId="{24C92DF0-BFFE-4E18-A77E-817694689ECE}">
      <dgm:prSet/>
      <dgm:spPr/>
      <dgm:t>
        <a:bodyPr/>
        <a:lstStyle/>
        <a:p>
          <a:endParaRPr lang="en-US"/>
        </a:p>
      </dgm:t>
    </dgm:pt>
    <dgm:pt modelId="{CBE76FC1-B5C0-427F-A386-637A7EACE1A1}" type="sibTrans" cxnId="{24C92DF0-BFFE-4E18-A77E-817694689ECE}">
      <dgm:prSet/>
      <dgm:spPr/>
      <dgm:t>
        <a:bodyPr/>
        <a:lstStyle/>
        <a:p>
          <a:endParaRPr lang="en-US"/>
        </a:p>
      </dgm:t>
    </dgm:pt>
    <dgm:pt modelId="{CDA87483-DCD9-410A-8885-AF86E8D62165}">
      <dgm:prSet/>
      <dgm:spPr/>
      <dgm:t>
        <a:bodyPr/>
        <a:lstStyle/>
        <a:p>
          <a:r>
            <a:rPr lang="ja-JP"/>
            <a:t>献立名例　：にしめ　煮付け　うま煮　照り煮　あちゃら煮　　　　</a:t>
          </a:r>
          <a:endParaRPr lang="en-US"/>
        </a:p>
      </dgm:t>
    </dgm:pt>
    <dgm:pt modelId="{37311014-1EB5-4B4B-A5EA-77A75E7D5363}" type="parTrans" cxnId="{69BA11EE-5193-41F8-A38E-4C02C8729E0A}">
      <dgm:prSet/>
      <dgm:spPr/>
      <dgm:t>
        <a:bodyPr/>
        <a:lstStyle/>
        <a:p>
          <a:endParaRPr lang="en-US"/>
        </a:p>
      </dgm:t>
    </dgm:pt>
    <dgm:pt modelId="{8564DAF2-1525-4D63-B0D7-800B12407E68}" type="sibTrans" cxnId="{69BA11EE-5193-41F8-A38E-4C02C8729E0A}">
      <dgm:prSet/>
      <dgm:spPr/>
      <dgm:t>
        <a:bodyPr/>
        <a:lstStyle/>
        <a:p>
          <a:endParaRPr lang="en-US"/>
        </a:p>
      </dgm:t>
    </dgm:pt>
    <dgm:pt modelId="{88180466-6023-4F09-9378-B91D680E1437}">
      <dgm:prSet/>
      <dgm:spPr/>
      <dgm:t>
        <a:bodyPr/>
        <a:lstStyle/>
        <a:p>
          <a:r>
            <a:rPr lang="ja-JP" altLang="en-US" dirty="0"/>
            <a:t>　　　　　　</a:t>
          </a:r>
          <a:r>
            <a:rPr lang="ja-JP" dirty="0"/>
            <a:t>味噌煮　炒り煮　揚げ煮など</a:t>
          </a:r>
          <a:endParaRPr lang="en-US" dirty="0"/>
        </a:p>
      </dgm:t>
    </dgm:pt>
    <dgm:pt modelId="{2B4A4AEB-5F89-4647-BBE1-934873856474}" type="parTrans" cxnId="{75A5E75B-F688-466E-BE4B-C8606A059604}">
      <dgm:prSet/>
      <dgm:spPr/>
      <dgm:t>
        <a:bodyPr/>
        <a:lstStyle/>
        <a:p>
          <a:endParaRPr lang="en-US"/>
        </a:p>
      </dgm:t>
    </dgm:pt>
    <dgm:pt modelId="{A38640A9-F739-4A44-9251-68578A5291C2}" type="sibTrans" cxnId="{75A5E75B-F688-466E-BE4B-C8606A059604}">
      <dgm:prSet/>
      <dgm:spPr/>
      <dgm:t>
        <a:bodyPr/>
        <a:lstStyle/>
        <a:p>
          <a:endParaRPr lang="en-US"/>
        </a:p>
      </dgm:t>
    </dgm:pt>
    <dgm:pt modelId="{22E99A45-F864-47B1-BCC9-D8ABB5219C99}">
      <dgm:prSet/>
      <dgm:spPr/>
      <dgm:t>
        <a:bodyPr/>
        <a:lstStyle/>
        <a:p>
          <a:r>
            <a:rPr lang="ja-JP" altLang="en-US" dirty="0"/>
            <a:t>　　　　　　</a:t>
          </a:r>
          <a:r>
            <a:rPr lang="ja-JP" dirty="0"/>
            <a:t>炒めてから煮るきんぴら牛蒡も煮物</a:t>
          </a:r>
          <a:endParaRPr lang="en-US" dirty="0"/>
        </a:p>
      </dgm:t>
    </dgm:pt>
    <dgm:pt modelId="{3CEEB44C-81F7-435C-92CB-7DD6EAF72978}" type="parTrans" cxnId="{DCAE3763-F26C-4D81-B8E7-87CE0D6228EB}">
      <dgm:prSet/>
      <dgm:spPr/>
      <dgm:t>
        <a:bodyPr/>
        <a:lstStyle/>
        <a:p>
          <a:endParaRPr lang="en-US"/>
        </a:p>
      </dgm:t>
    </dgm:pt>
    <dgm:pt modelId="{F0E695A7-13C5-49CA-9B17-1A3527A210A9}" type="sibTrans" cxnId="{DCAE3763-F26C-4D81-B8E7-87CE0D6228EB}">
      <dgm:prSet/>
      <dgm:spPr/>
      <dgm:t>
        <a:bodyPr/>
        <a:lstStyle/>
        <a:p>
          <a:endParaRPr lang="en-US"/>
        </a:p>
      </dgm:t>
    </dgm:pt>
    <dgm:pt modelId="{0C4ACA68-01AB-4823-B2BD-366393069B46}">
      <dgm:prSet/>
      <dgm:spPr/>
      <dgm:t>
        <a:bodyPr/>
        <a:lstStyle/>
        <a:p>
          <a:r>
            <a:rPr lang="ja-JP"/>
            <a:t>汁気の多い煮物は弁当にふさわしくないので注意</a:t>
          </a:r>
          <a:endParaRPr lang="en-US"/>
        </a:p>
      </dgm:t>
    </dgm:pt>
    <dgm:pt modelId="{D36EDA10-A9AB-4A5F-85FF-9B387A4A18C4}" type="parTrans" cxnId="{0A0DA9D4-E27F-497F-8588-D6E4AB53A1AB}">
      <dgm:prSet/>
      <dgm:spPr/>
      <dgm:t>
        <a:bodyPr/>
        <a:lstStyle/>
        <a:p>
          <a:endParaRPr lang="en-US"/>
        </a:p>
      </dgm:t>
    </dgm:pt>
    <dgm:pt modelId="{FD730645-33F1-4492-BDC1-4D6092370E6A}" type="sibTrans" cxnId="{0A0DA9D4-E27F-497F-8588-D6E4AB53A1AB}">
      <dgm:prSet/>
      <dgm:spPr/>
      <dgm:t>
        <a:bodyPr/>
        <a:lstStyle/>
        <a:p>
          <a:endParaRPr lang="en-US"/>
        </a:p>
      </dgm:t>
    </dgm:pt>
    <dgm:pt modelId="{68D4F85F-1148-410C-B667-BE08B10706CB}" type="pres">
      <dgm:prSet presAssocID="{8FA10D59-CDFF-4FCC-8DA4-77ACB45A4E9C}" presName="vert0" presStyleCnt="0">
        <dgm:presLayoutVars>
          <dgm:dir/>
          <dgm:animOne val="branch"/>
          <dgm:animLvl val="lvl"/>
        </dgm:presLayoutVars>
      </dgm:prSet>
      <dgm:spPr/>
    </dgm:pt>
    <dgm:pt modelId="{BA2F33E4-902F-4F77-B39F-ECA84689E007}" type="pres">
      <dgm:prSet presAssocID="{7FA75FDE-3249-4C9C-B292-AC4A7689F119}" presName="thickLine" presStyleLbl="alignNode1" presStyleIdx="0" presStyleCnt="6"/>
      <dgm:spPr/>
    </dgm:pt>
    <dgm:pt modelId="{408A5C4F-822E-43CC-9FEC-A111135AB4A8}" type="pres">
      <dgm:prSet presAssocID="{7FA75FDE-3249-4C9C-B292-AC4A7689F119}" presName="horz1" presStyleCnt="0"/>
      <dgm:spPr/>
    </dgm:pt>
    <dgm:pt modelId="{D2F5C004-F579-4EA9-A602-C01C42FE9CA2}" type="pres">
      <dgm:prSet presAssocID="{7FA75FDE-3249-4C9C-B292-AC4A7689F119}" presName="tx1" presStyleLbl="revTx" presStyleIdx="0" presStyleCnt="6"/>
      <dgm:spPr/>
    </dgm:pt>
    <dgm:pt modelId="{EA14F67A-FB41-457E-B56F-E3EFA8AC5D67}" type="pres">
      <dgm:prSet presAssocID="{7FA75FDE-3249-4C9C-B292-AC4A7689F119}" presName="vert1" presStyleCnt="0"/>
      <dgm:spPr/>
    </dgm:pt>
    <dgm:pt modelId="{26A2DD0B-A62D-4004-A9A8-F064D91C1EA9}" type="pres">
      <dgm:prSet presAssocID="{83C81513-9077-43CE-841F-B5DAF1F5FDD1}" presName="thickLine" presStyleLbl="alignNode1" presStyleIdx="1" presStyleCnt="6"/>
      <dgm:spPr/>
    </dgm:pt>
    <dgm:pt modelId="{64A0AB9A-295F-4E58-BD62-8C6C642E1898}" type="pres">
      <dgm:prSet presAssocID="{83C81513-9077-43CE-841F-B5DAF1F5FDD1}" presName="horz1" presStyleCnt="0"/>
      <dgm:spPr/>
    </dgm:pt>
    <dgm:pt modelId="{EEAAC0E9-0545-44B9-B2DF-A7908ABC8801}" type="pres">
      <dgm:prSet presAssocID="{83C81513-9077-43CE-841F-B5DAF1F5FDD1}" presName="tx1" presStyleLbl="revTx" presStyleIdx="1" presStyleCnt="6"/>
      <dgm:spPr/>
    </dgm:pt>
    <dgm:pt modelId="{3DD1B605-8CB0-40B1-94BE-31671B9271B3}" type="pres">
      <dgm:prSet presAssocID="{83C81513-9077-43CE-841F-B5DAF1F5FDD1}" presName="vert1" presStyleCnt="0"/>
      <dgm:spPr/>
    </dgm:pt>
    <dgm:pt modelId="{D595D07B-18F0-4DA2-8E36-0A79F7601EEF}" type="pres">
      <dgm:prSet presAssocID="{CDA87483-DCD9-410A-8885-AF86E8D62165}" presName="thickLine" presStyleLbl="alignNode1" presStyleIdx="2" presStyleCnt="6"/>
      <dgm:spPr/>
    </dgm:pt>
    <dgm:pt modelId="{86DFA69D-C41A-4F13-A2DF-CF5CABCC30BD}" type="pres">
      <dgm:prSet presAssocID="{CDA87483-DCD9-410A-8885-AF86E8D62165}" presName="horz1" presStyleCnt="0"/>
      <dgm:spPr/>
    </dgm:pt>
    <dgm:pt modelId="{F8138945-B858-4962-8EE5-8D3B7190FEBB}" type="pres">
      <dgm:prSet presAssocID="{CDA87483-DCD9-410A-8885-AF86E8D62165}" presName="tx1" presStyleLbl="revTx" presStyleIdx="2" presStyleCnt="6"/>
      <dgm:spPr/>
    </dgm:pt>
    <dgm:pt modelId="{69CD955F-9D72-454D-AB41-A3594C0FAEBE}" type="pres">
      <dgm:prSet presAssocID="{CDA87483-DCD9-410A-8885-AF86E8D62165}" presName="vert1" presStyleCnt="0"/>
      <dgm:spPr/>
    </dgm:pt>
    <dgm:pt modelId="{BCFADE36-2804-4B64-8C23-B6B3CD2B6120}" type="pres">
      <dgm:prSet presAssocID="{88180466-6023-4F09-9378-B91D680E1437}" presName="thickLine" presStyleLbl="alignNode1" presStyleIdx="3" presStyleCnt="6"/>
      <dgm:spPr/>
    </dgm:pt>
    <dgm:pt modelId="{3B41C9D9-A556-4E08-8773-260DA69E2900}" type="pres">
      <dgm:prSet presAssocID="{88180466-6023-4F09-9378-B91D680E1437}" presName="horz1" presStyleCnt="0"/>
      <dgm:spPr/>
    </dgm:pt>
    <dgm:pt modelId="{19987365-9F96-46BB-BBC7-BDECF19A10DE}" type="pres">
      <dgm:prSet presAssocID="{88180466-6023-4F09-9378-B91D680E1437}" presName="tx1" presStyleLbl="revTx" presStyleIdx="3" presStyleCnt="6"/>
      <dgm:spPr/>
    </dgm:pt>
    <dgm:pt modelId="{F32F04C1-6279-4501-B6C8-4E749CA29964}" type="pres">
      <dgm:prSet presAssocID="{88180466-6023-4F09-9378-B91D680E1437}" presName="vert1" presStyleCnt="0"/>
      <dgm:spPr/>
    </dgm:pt>
    <dgm:pt modelId="{9CBB706D-1F85-4BB7-A1C8-08AF8343A46C}" type="pres">
      <dgm:prSet presAssocID="{22E99A45-F864-47B1-BCC9-D8ABB5219C99}" presName="thickLine" presStyleLbl="alignNode1" presStyleIdx="4" presStyleCnt="6"/>
      <dgm:spPr/>
    </dgm:pt>
    <dgm:pt modelId="{390E1D05-DC88-4001-98ED-691BA0E779B9}" type="pres">
      <dgm:prSet presAssocID="{22E99A45-F864-47B1-BCC9-D8ABB5219C99}" presName="horz1" presStyleCnt="0"/>
      <dgm:spPr/>
    </dgm:pt>
    <dgm:pt modelId="{B5551473-8B69-4DA9-9CF0-7F3F6E24E635}" type="pres">
      <dgm:prSet presAssocID="{22E99A45-F864-47B1-BCC9-D8ABB5219C99}" presName="tx1" presStyleLbl="revTx" presStyleIdx="4" presStyleCnt="6"/>
      <dgm:spPr/>
    </dgm:pt>
    <dgm:pt modelId="{0A53DA24-D7EA-456C-BF32-73B3354CF7AD}" type="pres">
      <dgm:prSet presAssocID="{22E99A45-F864-47B1-BCC9-D8ABB5219C99}" presName="vert1" presStyleCnt="0"/>
      <dgm:spPr/>
    </dgm:pt>
    <dgm:pt modelId="{201F4FC1-24F2-4719-A57F-AB3E7BD2A2E2}" type="pres">
      <dgm:prSet presAssocID="{0C4ACA68-01AB-4823-B2BD-366393069B46}" presName="thickLine" presStyleLbl="alignNode1" presStyleIdx="5" presStyleCnt="6"/>
      <dgm:spPr/>
    </dgm:pt>
    <dgm:pt modelId="{BB21E054-2B54-4E27-AD95-C7E0EC7932D4}" type="pres">
      <dgm:prSet presAssocID="{0C4ACA68-01AB-4823-B2BD-366393069B46}" presName="horz1" presStyleCnt="0"/>
      <dgm:spPr/>
    </dgm:pt>
    <dgm:pt modelId="{36202373-58E0-458D-BE2E-B8BE502547F4}" type="pres">
      <dgm:prSet presAssocID="{0C4ACA68-01AB-4823-B2BD-366393069B46}" presName="tx1" presStyleLbl="revTx" presStyleIdx="5" presStyleCnt="6"/>
      <dgm:spPr/>
    </dgm:pt>
    <dgm:pt modelId="{4B339382-B834-4A3A-B50B-0934F6DEE63F}" type="pres">
      <dgm:prSet presAssocID="{0C4ACA68-01AB-4823-B2BD-366393069B46}" presName="vert1" presStyleCnt="0"/>
      <dgm:spPr/>
    </dgm:pt>
  </dgm:ptLst>
  <dgm:cxnLst>
    <dgm:cxn modelId="{58978317-446E-41EF-B9CB-699D5A35AF79}" type="presOf" srcId="{7FA75FDE-3249-4C9C-B292-AC4A7689F119}" destId="{D2F5C004-F579-4EA9-A602-C01C42FE9CA2}" srcOrd="0" destOrd="0" presId="urn:microsoft.com/office/officeart/2008/layout/LinedList"/>
    <dgm:cxn modelId="{C7EC373D-C423-4924-9D7C-F6E5B5C8E44B}" type="presOf" srcId="{0C4ACA68-01AB-4823-B2BD-366393069B46}" destId="{36202373-58E0-458D-BE2E-B8BE502547F4}" srcOrd="0" destOrd="0" presId="urn:microsoft.com/office/officeart/2008/layout/LinedList"/>
    <dgm:cxn modelId="{75A5E75B-F688-466E-BE4B-C8606A059604}" srcId="{8FA10D59-CDFF-4FCC-8DA4-77ACB45A4E9C}" destId="{88180466-6023-4F09-9378-B91D680E1437}" srcOrd="3" destOrd="0" parTransId="{2B4A4AEB-5F89-4647-BBE1-934873856474}" sibTransId="{A38640A9-F739-4A44-9251-68578A5291C2}"/>
    <dgm:cxn modelId="{DCAE3763-F26C-4D81-B8E7-87CE0D6228EB}" srcId="{8FA10D59-CDFF-4FCC-8DA4-77ACB45A4E9C}" destId="{22E99A45-F864-47B1-BCC9-D8ABB5219C99}" srcOrd="4" destOrd="0" parTransId="{3CEEB44C-81F7-435C-92CB-7DD6EAF72978}" sibTransId="{F0E695A7-13C5-49CA-9B17-1A3527A210A9}"/>
    <dgm:cxn modelId="{CC334DBE-C27E-4840-8FE1-467DA6B3FC88}" type="presOf" srcId="{CDA87483-DCD9-410A-8885-AF86E8D62165}" destId="{F8138945-B858-4962-8EE5-8D3B7190FEBB}" srcOrd="0" destOrd="0" presId="urn:microsoft.com/office/officeart/2008/layout/LinedList"/>
    <dgm:cxn modelId="{A76A5DC6-C7D6-4135-824B-AD3467540815}" srcId="{8FA10D59-CDFF-4FCC-8DA4-77ACB45A4E9C}" destId="{7FA75FDE-3249-4C9C-B292-AC4A7689F119}" srcOrd="0" destOrd="0" parTransId="{565E8527-8A30-4BFD-AD19-3CBAEEE9E3B9}" sibTransId="{E3D43007-E5A8-4821-B672-50FBB5F023F4}"/>
    <dgm:cxn modelId="{08909AD2-58A7-466A-8483-C47107D5DA5C}" type="presOf" srcId="{88180466-6023-4F09-9378-B91D680E1437}" destId="{19987365-9F96-46BB-BBC7-BDECF19A10DE}" srcOrd="0" destOrd="0" presId="urn:microsoft.com/office/officeart/2008/layout/LinedList"/>
    <dgm:cxn modelId="{0A0DA9D4-E27F-497F-8588-D6E4AB53A1AB}" srcId="{8FA10D59-CDFF-4FCC-8DA4-77ACB45A4E9C}" destId="{0C4ACA68-01AB-4823-B2BD-366393069B46}" srcOrd="5" destOrd="0" parTransId="{D36EDA10-A9AB-4A5F-85FF-9B387A4A18C4}" sibTransId="{FD730645-33F1-4492-BDC1-4D6092370E6A}"/>
    <dgm:cxn modelId="{19A1FCE9-D400-48B1-BEF1-83703D4691DF}" type="presOf" srcId="{83C81513-9077-43CE-841F-B5DAF1F5FDD1}" destId="{EEAAC0E9-0545-44B9-B2DF-A7908ABC8801}" srcOrd="0" destOrd="0" presId="urn:microsoft.com/office/officeart/2008/layout/LinedList"/>
    <dgm:cxn modelId="{69BA11EE-5193-41F8-A38E-4C02C8729E0A}" srcId="{8FA10D59-CDFF-4FCC-8DA4-77ACB45A4E9C}" destId="{CDA87483-DCD9-410A-8885-AF86E8D62165}" srcOrd="2" destOrd="0" parTransId="{37311014-1EB5-4B4B-A5EA-77A75E7D5363}" sibTransId="{8564DAF2-1525-4D63-B0D7-800B12407E68}"/>
    <dgm:cxn modelId="{E896B0EE-462B-4A1F-809D-51544C86EAAF}" type="presOf" srcId="{22E99A45-F864-47B1-BCC9-D8ABB5219C99}" destId="{B5551473-8B69-4DA9-9CF0-7F3F6E24E635}" srcOrd="0" destOrd="0" presId="urn:microsoft.com/office/officeart/2008/layout/LinedList"/>
    <dgm:cxn modelId="{24C92DF0-BFFE-4E18-A77E-817694689ECE}" srcId="{8FA10D59-CDFF-4FCC-8DA4-77ACB45A4E9C}" destId="{83C81513-9077-43CE-841F-B5DAF1F5FDD1}" srcOrd="1" destOrd="0" parTransId="{A95BD1E2-65DB-49CF-B7AF-DA7DFBA2124F}" sibTransId="{CBE76FC1-B5C0-427F-A386-637A7EACE1A1}"/>
    <dgm:cxn modelId="{E6BC30F5-68D3-457D-B1D9-F51A4FCB5AE1}" type="presOf" srcId="{8FA10D59-CDFF-4FCC-8DA4-77ACB45A4E9C}" destId="{68D4F85F-1148-410C-B667-BE08B10706CB}" srcOrd="0" destOrd="0" presId="urn:microsoft.com/office/officeart/2008/layout/LinedList"/>
    <dgm:cxn modelId="{3993B543-161C-486C-B0B7-3F8B54A5DAB1}" type="presParOf" srcId="{68D4F85F-1148-410C-B667-BE08B10706CB}" destId="{BA2F33E4-902F-4F77-B39F-ECA84689E007}" srcOrd="0" destOrd="0" presId="urn:microsoft.com/office/officeart/2008/layout/LinedList"/>
    <dgm:cxn modelId="{794527DD-A938-420C-81B8-746A2A5CD6A4}" type="presParOf" srcId="{68D4F85F-1148-410C-B667-BE08B10706CB}" destId="{408A5C4F-822E-43CC-9FEC-A111135AB4A8}" srcOrd="1" destOrd="0" presId="urn:microsoft.com/office/officeart/2008/layout/LinedList"/>
    <dgm:cxn modelId="{1EC8E2CE-3046-4E03-B7A0-B36F915CCAB2}" type="presParOf" srcId="{408A5C4F-822E-43CC-9FEC-A111135AB4A8}" destId="{D2F5C004-F579-4EA9-A602-C01C42FE9CA2}" srcOrd="0" destOrd="0" presId="urn:microsoft.com/office/officeart/2008/layout/LinedList"/>
    <dgm:cxn modelId="{F0FC8735-643C-4C93-8D00-EC8F81A68684}" type="presParOf" srcId="{408A5C4F-822E-43CC-9FEC-A111135AB4A8}" destId="{EA14F67A-FB41-457E-B56F-E3EFA8AC5D67}" srcOrd="1" destOrd="0" presId="urn:microsoft.com/office/officeart/2008/layout/LinedList"/>
    <dgm:cxn modelId="{8D3DEDA7-702B-45BA-9621-F6EB16945DBC}" type="presParOf" srcId="{68D4F85F-1148-410C-B667-BE08B10706CB}" destId="{26A2DD0B-A62D-4004-A9A8-F064D91C1EA9}" srcOrd="2" destOrd="0" presId="urn:microsoft.com/office/officeart/2008/layout/LinedList"/>
    <dgm:cxn modelId="{EDD62854-5A19-4E67-9082-AF765CBB0842}" type="presParOf" srcId="{68D4F85F-1148-410C-B667-BE08B10706CB}" destId="{64A0AB9A-295F-4E58-BD62-8C6C642E1898}" srcOrd="3" destOrd="0" presId="urn:microsoft.com/office/officeart/2008/layout/LinedList"/>
    <dgm:cxn modelId="{68645B27-95BF-423B-AE5C-D3CDF178B737}" type="presParOf" srcId="{64A0AB9A-295F-4E58-BD62-8C6C642E1898}" destId="{EEAAC0E9-0545-44B9-B2DF-A7908ABC8801}" srcOrd="0" destOrd="0" presId="urn:microsoft.com/office/officeart/2008/layout/LinedList"/>
    <dgm:cxn modelId="{3D9B952C-C7E3-4765-B122-2B565C6082AA}" type="presParOf" srcId="{64A0AB9A-295F-4E58-BD62-8C6C642E1898}" destId="{3DD1B605-8CB0-40B1-94BE-31671B9271B3}" srcOrd="1" destOrd="0" presId="urn:microsoft.com/office/officeart/2008/layout/LinedList"/>
    <dgm:cxn modelId="{CA551C79-E2C5-4F5F-9C7E-D3FC1E2876D9}" type="presParOf" srcId="{68D4F85F-1148-410C-B667-BE08B10706CB}" destId="{D595D07B-18F0-4DA2-8E36-0A79F7601EEF}" srcOrd="4" destOrd="0" presId="urn:microsoft.com/office/officeart/2008/layout/LinedList"/>
    <dgm:cxn modelId="{B9CCF891-0BBD-47CB-89A0-1B77C23DCEA9}" type="presParOf" srcId="{68D4F85F-1148-410C-B667-BE08B10706CB}" destId="{86DFA69D-C41A-4F13-A2DF-CF5CABCC30BD}" srcOrd="5" destOrd="0" presId="urn:microsoft.com/office/officeart/2008/layout/LinedList"/>
    <dgm:cxn modelId="{C5BB4B47-1489-4448-9652-A1BC84A7AAE8}" type="presParOf" srcId="{86DFA69D-C41A-4F13-A2DF-CF5CABCC30BD}" destId="{F8138945-B858-4962-8EE5-8D3B7190FEBB}" srcOrd="0" destOrd="0" presId="urn:microsoft.com/office/officeart/2008/layout/LinedList"/>
    <dgm:cxn modelId="{EEB9B48D-36B4-489D-B1DD-C0F29FD1CB24}" type="presParOf" srcId="{86DFA69D-C41A-4F13-A2DF-CF5CABCC30BD}" destId="{69CD955F-9D72-454D-AB41-A3594C0FAEBE}" srcOrd="1" destOrd="0" presId="urn:microsoft.com/office/officeart/2008/layout/LinedList"/>
    <dgm:cxn modelId="{262D9516-F96C-4502-A8F1-9DE951F9A2DF}" type="presParOf" srcId="{68D4F85F-1148-410C-B667-BE08B10706CB}" destId="{BCFADE36-2804-4B64-8C23-B6B3CD2B6120}" srcOrd="6" destOrd="0" presId="urn:microsoft.com/office/officeart/2008/layout/LinedList"/>
    <dgm:cxn modelId="{A180C511-0DF5-455A-811E-4114DAE02D96}" type="presParOf" srcId="{68D4F85F-1148-410C-B667-BE08B10706CB}" destId="{3B41C9D9-A556-4E08-8773-260DA69E2900}" srcOrd="7" destOrd="0" presId="urn:microsoft.com/office/officeart/2008/layout/LinedList"/>
    <dgm:cxn modelId="{C06D1517-CDA7-4BEC-B798-7B8514A1410D}" type="presParOf" srcId="{3B41C9D9-A556-4E08-8773-260DA69E2900}" destId="{19987365-9F96-46BB-BBC7-BDECF19A10DE}" srcOrd="0" destOrd="0" presId="urn:microsoft.com/office/officeart/2008/layout/LinedList"/>
    <dgm:cxn modelId="{8BC26BAB-63A7-4764-B424-1CDA78C51E10}" type="presParOf" srcId="{3B41C9D9-A556-4E08-8773-260DA69E2900}" destId="{F32F04C1-6279-4501-B6C8-4E749CA29964}" srcOrd="1" destOrd="0" presId="urn:microsoft.com/office/officeart/2008/layout/LinedList"/>
    <dgm:cxn modelId="{7A7DB173-FFFC-41BB-A28F-28BCB8490869}" type="presParOf" srcId="{68D4F85F-1148-410C-B667-BE08B10706CB}" destId="{9CBB706D-1F85-4BB7-A1C8-08AF8343A46C}" srcOrd="8" destOrd="0" presId="urn:microsoft.com/office/officeart/2008/layout/LinedList"/>
    <dgm:cxn modelId="{04D69EAF-A4EE-43F4-9673-442CEC613A05}" type="presParOf" srcId="{68D4F85F-1148-410C-B667-BE08B10706CB}" destId="{390E1D05-DC88-4001-98ED-691BA0E779B9}" srcOrd="9" destOrd="0" presId="urn:microsoft.com/office/officeart/2008/layout/LinedList"/>
    <dgm:cxn modelId="{8A32F9FC-FA7C-4541-9D23-34B2F9EA857A}" type="presParOf" srcId="{390E1D05-DC88-4001-98ED-691BA0E779B9}" destId="{B5551473-8B69-4DA9-9CF0-7F3F6E24E635}" srcOrd="0" destOrd="0" presId="urn:microsoft.com/office/officeart/2008/layout/LinedList"/>
    <dgm:cxn modelId="{01C5C034-191C-454C-A96E-E16EEC1BFBF9}" type="presParOf" srcId="{390E1D05-DC88-4001-98ED-691BA0E779B9}" destId="{0A53DA24-D7EA-456C-BF32-73B3354CF7AD}" srcOrd="1" destOrd="0" presId="urn:microsoft.com/office/officeart/2008/layout/LinedList"/>
    <dgm:cxn modelId="{DF43DD75-41A7-4A01-8C17-7034F1EA9602}" type="presParOf" srcId="{68D4F85F-1148-410C-B667-BE08B10706CB}" destId="{201F4FC1-24F2-4719-A57F-AB3E7BD2A2E2}" srcOrd="10" destOrd="0" presId="urn:microsoft.com/office/officeart/2008/layout/LinedList"/>
    <dgm:cxn modelId="{9A4857B5-7326-4F9F-B71D-DA35CD549BF0}" type="presParOf" srcId="{68D4F85F-1148-410C-B667-BE08B10706CB}" destId="{BB21E054-2B54-4E27-AD95-C7E0EC7932D4}" srcOrd="11" destOrd="0" presId="urn:microsoft.com/office/officeart/2008/layout/LinedList"/>
    <dgm:cxn modelId="{3225EF11-B8F8-444D-860A-B58A3A20A100}" type="presParOf" srcId="{BB21E054-2B54-4E27-AD95-C7E0EC7932D4}" destId="{36202373-58E0-458D-BE2E-B8BE502547F4}" srcOrd="0" destOrd="0" presId="urn:microsoft.com/office/officeart/2008/layout/LinedList"/>
    <dgm:cxn modelId="{95A3E336-FA6D-4F8F-BDA4-217CB96658AA}" type="presParOf" srcId="{BB21E054-2B54-4E27-AD95-C7E0EC7932D4}" destId="{4B339382-B834-4A3A-B50B-0934F6DEE63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93C88A-BE00-44A1-BA3E-EB5A6C8C1E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D0ADB97-C64C-4769-8799-ABD095B186FF}">
      <dgm:prSet/>
      <dgm:spPr/>
      <dgm:t>
        <a:bodyPr/>
        <a:lstStyle/>
        <a:p>
          <a:r>
            <a:rPr lang="ja-JP" dirty="0"/>
            <a:t>態度（事前準備・服装）</a:t>
          </a:r>
          <a:r>
            <a:rPr lang="ja-JP" altLang="en-US" dirty="0"/>
            <a:t>が</a:t>
          </a:r>
          <a:r>
            <a:rPr lang="ja-JP" dirty="0"/>
            <a:t>０点となる場合とは</a:t>
          </a:r>
          <a:endParaRPr lang="en-US" dirty="0"/>
        </a:p>
      </dgm:t>
    </dgm:pt>
    <dgm:pt modelId="{38A78864-380D-4B41-918F-B29277C56640}" type="parTrans" cxnId="{43051ADD-26D6-4FF1-BF9E-2049407D7637}">
      <dgm:prSet/>
      <dgm:spPr/>
      <dgm:t>
        <a:bodyPr/>
        <a:lstStyle/>
        <a:p>
          <a:endParaRPr lang="en-US"/>
        </a:p>
      </dgm:t>
    </dgm:pt>
    <dgm:pt modelId="{15AC716C-F7B8-4337-86E2-C2A0F511DB54}" type="sibTrans" cxnId="{43051ADD-26D6-4FF1-BF9E-2049407D7637}">
      <dgm:prSet/>
      <dgm:spPr/>
      <dgm:t>
        <a:bodyPr/>
        <a:lstStyle/>
        <a:p>
          <a:endParaRPr lang="en-US"/>
        </a:p>
      </dgm:t>
    </dgm:pt>
    <dgm:pt modelId="{04BE8A12-52A9-4CC8-AA7E-17A4DCED04EC}">
      <dgm:prSet/>
      <dgm:spPr/>
      <dgm:t>
        <a:bodyPr/>
        <a:lstStyle/>
        <a:p>
          <a:r>
            <a:rPr lang="ja-JP" altLang="en-US" dirty="0"/>
            <a:t>　</a:t>
          </a:r>
          <a:r>
            <a:rPr lang="ja-JP" dirty="0"/>
            <a:t>計量済みの調味料がある</a:t>
          </a:r>
          <a:endParaRPr lang="en-US" dirty="0"/>
        </a:p>
      </dgm:t>
    </dgm:pt>
    <dgm:pt modelId="{828A7AF9-A345-4F1C-8370-B97B328DAC94}" type="parTrans" cxnId="{874E8EDD-7998-4CEE-A1D9-E8A5ED03590C}">
      <dgm:prSet/>
      <dgm:spPr/>
      <dgm:t>
        <a:bodyPr/>
        <a:lstStyle/>
        <a:p>
          <a:endParaRPr lang="en-US"/>
        </a:p>
      </dgm:t>
    </dgm:pt>
    <dgm:pt modelId="{25DD8CB9-0523-4736-AEAE-9B22F9C6671D}" type="sibTrans" cxnId="{874E8EDD-7998-4CEE-A1D9-E8A5ED03590C}">
      <dgm:prSet/>
      <dgm:spPr/>
      <dgm:t>
        <a:bodyPr/>
        <a:lstStyle/>
        <a:p>
          <a:endParaRPr lang="en-US"/>
        </a:p>
      </dgm:t>
    </dgm:pt>
    <dgm:pt modelId="{C715FE67-A526-4FA9-AEFB-9D00A059362B}">
      <dgm:prSet/>
      <dgm:spPr/>
      <dgm:t>
        <a:bodyPr/>
        <a:lstStyle/>
        <a:p>
          <a:r>
            <a:rPr lang="ja-JP" altLang="en-US" dirty="0"/>
            <a:t>　</a:t>
          </a:r>
          <a:r>
            <a:rPr lang="ja-JP" dirty="0"/>
            <a:t>果物の芯などが予め取り除かれている</a:t>
          </a:r>
          <a:endParaRPr lang="en-US" dirty="0"/>
        </a:p>
      </dgm:t>
    </dgm:pt>
    <dgm:pt modelId="{64606B39-B397-4A3A-B169-7C3D96473390}" type="parTrans" cxnId="{95F8874F-AA05-4804-A9F8-73D081D73C33}">
      <dgm:prSet/>
      <dgm:spPr/>
      <dgm:t>
        <a:bodyPr/>
        <a:lstStyle/>
        <a:p>
          <a:endParaRPr lang="en-US"/>
        </a:p>
      </dgm:t>
    </dgm:pt>
    <dgm:pt modelId="{90B3E272-C239-42FC-A086-D1EFE2E5BA90}" type="sibTrans" cxnId="{95F8874F-AA05-4804-A9F8-73D081D73C33}">
      <dgm:prSet/>
      <dgm:spPr/>
      <dgm:t>
        <a:bodyPr/>
        <a:lstStyle/>
        <a:p>
          <a:endParaRPr lang="en-US"/>
        </a:p>
      </dgm:t>
    </dgm:pt>
    <dgm:pt modelId="{78BDAB9F-FAC1-4B0B-8D55-CD9EF4BA79AC}">
      <dgm:prSet/>
      <dgm:spPr/>
      <dgm:t>
        <a:bodyPr/>
        <a:lstStyle/>
        <a:p>
          <a:r>
            <a:rPr lang="ja-JP" altLang="en-US" dirty="0"/>
            <a:t>　</a:t>
          </a:r>
          <a:r>
            <a:rPr lang="ja-JP" dirty="0"/>
            <a:t>材料の鮮度に問題がある</a:t>
          </a:r>
          <a:endParaRPr lang="en-US" dirty="0"/>
        </a:p>
      </dgm:t>
    </dgm:pt>
    <dgm:pt modelId="{65405DA8-C91B-40E7-AFBE-BF8B8834F957}" type="parTrans" cxnId="{493F1EAB-DBB5-49FC-8F86-5DF062317A31}">
      <dgm:prSet/>
      <dgm:spPr/>
      <dgm:t>
        <a:bodyPr/>
        <a:lstStyle/>
        <a:p>
          <a:endParaRPr lang="en-US"/>
        </a:p>
      </dgm:t>
    </dgm:pt>
    <dgm:pt modelId="{9BE843C6-5B77-4494-B45A-114FD938EB04}" type="sibTrans" cxnId="{493F1EAB-DBB5-49FC-8F86-5DF062317A31}">
      <dgm:prSet/>
      <dgm:spPr/>
      <dgm:t>
        <a:bodyPr/>
        <a:lstStyle/>
        <a:p>
          <a:endParaRPr lang="en-US"/>
        </a:p>
      </dgm:t>
    </dgm:pt>
    <dgm:pt modelId="{6755B3AB-C192-421D-8AB7-EC7FA98795F0}">
      <dgm:prSet/>
      <dgm:spPr/>
      <dgm:t>
        <a:bodyPr/>
        <a:lstStyle/>
        <a:p>
          <a:r>
            <a:rPr lang="ja-JP" altLang="en-US" dirty="0"/>
            <a:t>　</a:t>
          </a:r>
          <a:r>
            <a:rPr lang="ja-JP" dirty="0"/>
            <a:t>常備菜を弁当用カップに予め入れてある</a:t>
          </a:r>
          <a:endParaRPr lang="en-US" dirty="0"/>
        </a:p>
      </dgm:t>
    </dgm:pt>
    <dgm:pt modelId="{4B2ECCD6-45D4-458F-A02F-181197EC1EC7}" type="parTrans" cxnId="{0CA3AC9A-4C45-4E66-820A-AACEF49BB860}">
      <dgm:prSet/>
      <dgm:spPr/>
      <dgm:t>
        <a:bodyPr/>
        <a:lstStyle/>
        <a:p>
          <a:endParaRPr lang="en-US"/>
        </a:p>
      </dgm:t>
    </dgm:pt>
    <dgm:pt modelId="{863ED78E-C46C-4D53-919D-CF2ECCD3D403}" type="sibTrans" cxnId="{0CA3AC9A-4C45-4E66-820A-AACEF49BB860}">
      <dgm:prSet/>
      <dgm:spPr/>
      <dgm:t>
        <a:bodyPr/>
        <a:lstStyle/>
        <a:p>
          <a:endParaRPr lang="en-US"/>
        </a:p>
      </dgm:t>
    </dgm:pt>
    <dgm:pt modelId="{5D0F0E29-850A-45D7-8FF6-CB7AFEA60778}">
      <dgm:prSet/>
      <dgm:spPr/>
      <dgm:t>
        <a:bodyPr/>
        <a:lstStyle/>
        <a:p>
          <a:r>
            <a:rPr lang="ja-JP" altLang="en-US" dirty="0"/>
            <a:t>　　</a:t>
          </a:r>
          <a:r>
            <a:rPr lang="ja-JP" dirty="0"/>
            <a:t>など</a:t>
          </a:r>
          <a:endParaRPr lang="en-US" dirty="0"/>
        </a:p>
      </dgm:t>
    </dgm:pt>
    <dgm:pt modelId="{CA44D6E6-4835-4840-864F-A185A2FCC45D}" type="parTrans" cxnId="{0D8C61F6-A7FA-4576-B257-F7DE73CFB645}">
      <dgm:prSet/>
      <dgm:spPr/>
      <dgm:t>
        <a:bodyPr/>
        <a:lstStyle/>
        <a:p>
          <a:endParaRPr lang="en-US"/>
        </a:p>
      </dgm:t>
    </dgm:pt>
    <dgm:pt modelId="{2C37DCB4-01E1-4ACF-BDA5-1ED7F3EC8C84}" type="sibTrans" cxnId="{0D8C61F6-A7FA-4576-B257-F7DE73CFB645}">
      <dgm:prSet/>
      <dgm:spPr/>
      <dgm:t>
        <a:bodyPr/>
        <a:lstStyle/>
        <a:p>
          <a:endParaRPr lang="en-US"/>
        </a:p>
      </dgm:t>
    </dgm:pt>
    <dgm:pt modelId="{475BF079-68D7-46EA-8967-642A15A84955}" type="pres">
      <dgm:prSet presAssocID="{4293C88A-BE00-44A1-BA3E-EB5A6C8C1EE9}" presName="vert0" presStyleCnt="0">
        <dgm:presLayoutVars>
          <dgm:dir/>
          <dgm:animOne val="branch"/>
          <dgm:animLvl val="lvl"/>
        </dgm:presLayoutVars>
      </dgm:prSet>
      <dgm:spPr/>
    </dgm:pt>
    <dgm:pt modelId="{257C32DE-6C76-419B-8166-0A9830F0E0F4}" type="pres">
      <dgm:prSet presAssocID="{3D0ADB97-C64C-4769-8799-ABD095B186FF}" presName="thickLine" presStyleLbl="alignNode1" presStyleIdx="0" presStyleCnt="6"/>
      <dgm:spPr/>
    </dgm:pt>
    <dgm:pt modelId="{087DFC18-2D30-4CD4-BB26-B0854F9D2DC6}" type="pres">
      <dgm:prSet presAssocID="{3D0ADB97-C64C-4769-8799-ABD095B186FF}" presName="horz1" presStyleCnt="0"/>
      <dgm:spPr/>
    </dgm:pt>
    <dgm:pt modelId="{3A68A18D-12B4-4C78-8465-1B5D5040D557}" type="pres">
      <dgm:prSet presAssocID="{3D0ADB97-C64C-4769-8799-ABD095B186FF}" presName="tx1" presStyleLbl="revTx" presStyleIdx="0" presStyleCnt="6"/>
      <dgm:spPr/>
    </dgm:pt>
    <dgm:pt modelId="{60668CF1-64D7-4694-BF27-35D435E7DEC9}" type="pres">
      <dgm:prSet presAssocID="{3D0ADB97-C64C-4769-8799-ABD095B186FF}" presName="vert1" presStyleCnt="0"/>
      <dgm:spPr/>
    </dgm:pt>
    <dgm:pt modelId="{D0310229-D756-463E-9D4C-63DB76DEE36B}" type="pres">
      <dgm:prSet presAssocID="{04BE8A12-52A9-4CC8-AA7E-17A4DCED04EC}" presName="thickLine" presStyleLbl="alignNode1" presStyleIdx="1" presStyleCnt="6"/>
      <dgm:spPr/>
    </dgm:pt>
    <dgm:pt modelId="{88185CBB-5024-401C-8CD9-951EAE05A794}" type="pres">
      <dgm:prSet presAssocID="{04BE8A12-52A9-4CC8-AA7E-17A4DCED04EC}" presName="horz1" presStyleCnt="0"/>
      <dgm:spPr/>
    </dgm:pt>
    <dgm:pt modelId="{3EE99C1C-B028-483F-AB1F-6B31CCD36D4B}" type="pres">
      <dgm:prSet presAssocID="{04BE8A12-52A9-4CC8-AA7E-17A4DCED04EC}" presName="tx1" presStyleLbl="revTx" presStyleIdx="1" presStyleCnt="6"/>
      <dgm:spPr/>
    </dgm:pt>
    <dgm:pt modelId="{1703EA62-F4D3-420F-9159-15DBD16DBF68}" type="pres">
      <dgm:prSet presAssocID="{04BE8A12-52A9-4CC8-AA7E-17A4DCED04EC}" presName="vert1" presStyleCnt="0"/>
      <dgm:spPr/>
    </dgm:pt>
    <dgm:pt modelId="{AFB4D57F-E249-401B-B8D7-81B8883EE80B}" type="pres">
      <dgm:prSet presAssocID="{C715FE67-A526-4FA9-AEFB-9D00A059362B}" presName="thickLine" presStyleLbl="alignNode1" presStyleIdx="2" presStyleCnt="6"/>
      <dgm:spPr/>
    </dgm:pt>
    <dgm:pt modelId="{AA5E6AB6-96B0-4AE7-84F7-3B6DB04F4EFF}" type="pres">
      <dgm:prSet presAssocID="{C715FE67-A526-4FA9-AEFB-9D00A059362B}" presName="horz1" presStyleCnt="0"/>
      <dgm:spPr/>
    </dgm:pt>
    <dgm:pt modelId="{95ECB91C-258D-4478-99C0-0B912D4A24E3}" type="pres">
      <dgm:prSet presAssocID="{C715FE67-A526-4FA9-AEFB-9D00A059362B}" presName="tx1" presStyleLbl="revTx" presStyleIdx="2" presStyleCnt="6"/>
      <dgm:spPr/>
    </dgm:pt>
    <dgm:pt modelId="{4026DC0B-A048-4D3D-AE88-5454A0E8D40F}" type="pres">
      <dgm:prSet presAssocID="{C715FE67-A526-4FA9-AEFB-9D00A059362B}" presName="vert1" presStyleCnt="0"/>
      <dgm:spPr/>
    </dgm:pt>
    <dgm:pt modelId="{A2F66422-194A-4E91-BFA5-542617BB905A}" type="pres">
      <dgm:prSet presAssocID="{78BDAB9F-FAC1-4B0B-8D55-CD9EF4BA79AC}" presName="thickLine" presStyleLbl="alignNode1" presStyleIdx="3" presStyleCnt="6"/>
      <dgm:spPr/>
    </dgm:pt>
    <dgm:pt modelId="{854C6EF5-F4F9-4237-BAC0-4982CD497B72}" type="pres">
      <dgm:prSet presAssocID="{78BDAB9F-FAC1-4B0B-8D55-CD9EF4BA79AC}" presName="horz1" presStyleCnt="0"/>
      <dgm:spPr/>
    </dgm:pt>
    <dgm:pt modelId="{F22D0661-6EA6-4A24-BE8A-E5025C23EA32}" type="pres">
      <dgm:prSet presAssocID="{78BDAB9F-FAC1-4B0B-8D55-CD9EF4BA79AC}" presName="tx1" presStyleLbl="revTx" presStyleIdx="3" presStyleCnt="6"/>
      <dgm:spPr/>
    </dgm:pt>
    <dgm:pt modelId="{D9607686-B73F-4890-AF62-71FAAF449A4A}" type="pres">
      <dgm:prSet presAssocID="{78BDAB9F-FAC1-4B0B-8D55-CD9EF4BA79AC}" presName="vert1" presStyleCnt="0"/>
      <dgm:spPr/>
    </dgm:pt>
    <dgm:pt modelId="{72356C76-305F-4861-9CA6-022307011B43}" type="pres">
      <dgm:prSet presAssocID="{6755B3AB-C192-421D-8AB7-EC7FA98795F0}" presName="thickLine" presStyleLbl="alignNode1" presStyleIdx="4" presStyleCnt="6"/>
      <dgm:spPr/>
    </dgm:pt>
    <dgm:pt modelId="{3DAE22F4-9B54-431E-B937-69318D07E8A3}" type="pres">
      <dgm:prSet presAssocID="{6755B3AB-C192-421D-8AB7-EC7FA98795F0}" presName="horz1" presStyleCnt="0"/>
      <dgm:spPr/>
    </dgm:pt>
    <dgm:pt modelId="{56C1D75E-7806-4A79-BC5F-CC4C7BA886FC}" type="pres">
      <dgm:prSet presAssocID="{6755B3AB-C192-421D-8AB7-EC7FA98795F0}" presName="tx1" presStyleLbl="revTx" presStyleIdx="4" presStyleCnt="6"/>
      <dgm:spPr/>
    </dgm:pt>
    <dgm:pt modelId="{0B2323DB-074C-427C-8982-CD7FC62B337A}" type="pres">
      <dgm:prSet presAssocID="{6755B3AB-C192-421D-8AB7-EC7FA98795F0}" presName="vert1" presStyleCnt="0"/>
      <dgm:spPr/>
    </dgm:pt>
    <dgm:pt modelId="{995275B3-B27E-4CD7-94E4-EE4DF6AEC92A}" type="pres">
      <dgm:prSet presAssocID="{5D0F0E29-850A-45D7-8FF6-CB7AFEA60778}" presName="thickLine" presStyleLbl="alignNode1" presStyleIdx="5" presStyleCnt="6"/>
      <dgm:spPr/>
    </dgm:pt>
    <dgm:pt modelId="{394B328E-C7E9-4AFE-8FF0-14D7EC60525D}" type="pres">
      <dgm:prSet presAssocID="{5D0F0E29-850A-45D7-8FF6-CB7AFEA60778}" presName="horz1" presStyleCnt="0"/>
      <dgm:spPr/>
    </dgm:pt>
    <dgm:pt modelId="{2E46D24D-E555-4EA7-8FCA-18F57693A45A}" type="pres">
      <dgm:prSet presAssocID="{5D0F0E29-850A-45D7-8FF6-CB7AFEA60778}" presName="tx1" presStyleLbl="revTx" presStyleIdx="5" presStyleCnt="6"/>
      <dgm:spPr/>
    </dgm:pt>
    <dgm:pt modelId="{64653350-C9C8-4EC9-89E4-95B9D113CDE2}" type="pres">
      <dgm:prSet presAssocID="{5D0F0E29-850A-45D7-8FF6-CB7AFEA60778}" presName="vert1" presStyleCnt="0"/>
      <dgm:spPr/>
    </dgm:pt>
  </dgm:ptLst>
  <dgm:cxnLst>
    <dgm:cxn modelId="{3312BF0C-7B06-4AAF-B981-26C8A1F19750}" type="presOf" srcId="{78BDAB9F-FAC1-4B0B-8D55-CD9EF4BA79AC}" destId="{F22D0661-6EA6-4A24-BE8A-E5025C23EA32}" srcOrd="0" destOrd="0" presId="urn:microsoft.com/office/officeart/2008/layout/LinedList"/>
    <dgm:cxn modelId="{6717A80E-BE39-4561-A1C7-98B18EBACC5E}" type="presOf" srcId="{04BE8A12-52A9-4CC8-AA7E-17A4DCED04EC}" destId="{3EE99C1C-B028-483F-AB1F-6B31CCD36D4B}" srcOrd="0" destOrd="0" presId="urn:microsoft.com/office/officeart/2008/layout/LinedList"/>
    <dgm:cxn modelId="{D6B2752A-1C44-4F97-BB4C-7BDF9F854435}" type="presOf" srcId="{4293C88A-BE00-44A1-BA3E-EB5A6C8C1EE9}" destId="{475BF079-68D7-46EA-8967-642A15A84955}" srcOrd="0" destOrd="0" presId="urn:microsoft.com/office/officeart/2008/layout/LinedList"/>
    <dgm:cxn modelId="{95F8874F-AA05-4804-A9F8-73D081D73C33}" srcId="{4293C88A-BE00-44A1-BA3E-EB5A6C8C1EE9}" destId="{C715FE67-A526-4FA9-AEFB-9D00A059362B}" srcOrd="2" destOrd="0" parTransId="{64606B39-B397-4A3A-B169-7C3D96473390}" sibTransId="{90B3E272-C239-42FC-A086-D1EFE2E5BA90}"/>
    <dgm:cxn modelId="{37064357-0DF9-4C4D-B7D4-A6ADD5D75F9C}" type="presOf" srcId="{3D0ADB97-C64C-4769-8799-ABD095B186FF}" destId="{3A68A18D-12B4-4C78-8465-1B5D5040D557}" srcOrd="0" destOrd="0" presId="urn:microsoft.com/office/officeart/2008/layout/LinedList"/>
    <dgm:cxn modelId="{0CA3AC9A-4C45-4E66-820A-AACEF49BB860}" srcId="{4293C88A-BE00-44A1-BA3E-EB5A6C8C1EE9}" destId="{6755B3AB-C192-421D-8AB7-EC7FA98795F0}" srcOrd="4" destOrd="0" parTransId="{4B2ECCD6-45D4-458F-A02F-181197EC1EC7}" sibTransId="{863ED78E-C46C-4D53-919D-CF2ECCD3D403}"/>
    <dgm:cxn modelId="{493F1EAB-DBB5-49FC-8F86-5DF062317A31}" srcId="{4293C88A-BE00-44A1-BA3E-EB5A6C8C1EE9}" destId="{78BDAB9F-FAC1-4B0B-8D55-CD9EF4BA79AC}" srcOrd="3" destOrd="0" parTransId="{65405DA8-C91B-40E7-AFBE-BF8B8834F957}" sibTransId="{9BE843C6-5B77-4494-B45A-114FD938EB04}"/>
    <dgm:cxn modelId="{0725CFCB-5E09-46CB-8929-B8726B7DAC9F}" type="presOf" srcId="{C715FE67-A526-4FA9-AEFB-9D00A059362B}" destId="{95ECB91C-258D-4478-99C0-0B912D4A24E3}" srcOrd="0" destOrd="0" presId="urn:microsoft.com/office/officeart/2008/layout/LinedList"/>
    <dgm:cxn modelId="{840F6CD3-1970-44FA-BC60-08288CEAC753}" type="presOf" srcId="{5D0F0E29-850A-45D7-8FF6-CB7AFEA60778}" destId="{2E46D24D-E555-4EA7-8FCA-18F57693A45A}" srcOrd="0" destOrd="0" presId="urn:microsoft.com/office/officeart/2008/layout/LinedList"/>
    <dgm:cxn modelId="{43051ADD-26D6-4FF1-BF9E-2049407D7637}" srcId="{4293C88A-BE00-44A1-BA3E-EB5A6C8C1EE9}" destId="{3D0ADB97-C64C-4769-8799-ABD095B186FF}" srcOrd="0" destOrd="0" parTransId="{38A78864-380D-4B41-918F-B29277C56640}" sibTransId="{15AC716C-F7B8-4337-86E2-C2A0F511DB54}"/>
    <dgm:cxn modelId="{874E8EDD-7998-4CEE-A1D9-E8A5ED03590C}" srcId="{4293C88A-BE00-44A1-BA3E-EB5A6C8C1EE9}" destId="{04BE8A12-52A9-4CC8-AA7E-17A4DCED04EC}" srcOrd="1" destOrd="0" parTransId="{828A7AF9-A345-4F1C-8370-B97B328DAC94}" sibTransId="{25DD8CB9-0523-4736-AEAE-9B22F9C6671D}"/>
    <dgm:cxn modelId="{7AC340F2-D2C6-48AA-A657-E7C3359CDC32}" type="presOf" srcId="{6755B3AB-C192-421D-8AB7-EC7FA98795F0}" destId="{56C1D75E-7806-4A79-BC5F-CC4C7BA886FC}" srcOrd="0" destOrd="0" presId="urn:microsoft.com/office/officeart/2008/layout/LinedList"/>
    <dgm:cxn modelId="{0D8C61F6-A7FA-4576-B257-F7DE73CFB645}" srcId="{4293C88A-BE00-44A1-BA3E-EB5A6C8C1EE9}" destId="{5D0F0E29-850A-45D7-8FF6-CB7AFEA60778}" srcOrd="5" destOrd="0" parTransId="{CA44D6E6-4835-4840-864F-A185A2FCC45D}" sibTransId="{2C37DCB4-01E1-4ACF-BDA5-1ED7F3EC8C84}"/>
    <dgm:cxn modelId="{9C1D6076-027A-469B-93C1-11015DC0A2CE}" type="presParOf" srcId="{475BF079-68D7-46EA-8967-642A15A84955}" destId="{257C32DE-6C76-419B-8166-0A9830F0E0F4}" srcOrd="0" destOrd="0" presId="urn:microsoft.com/office/officeart/2008/layout/LinedList"/>
    <dgm:cxn modelId="{2F2A77A8-E6B0-43AD-BE2B-2FE8CCB72605}" type="presParOf" srcId="{475BF079-68D7-46EA-8967-642A15A84955}" destId="{087DFC18-2D30-4CD4-BB26-B0854F9D2DC6}" srcOrd="1" destOrd="0" presId="urn:microsoft.com/office/officeart/2008/layout/LinedList"/>
    <dgm:cxn modelId="{B96A4AE9-0740-4CA4-BE96-257953FF2B59}" type="presParOf" srcId="{087DFC18-2D30-4CD4-BB26-B0854F9D2DC6}" destId="{3A68A18D-12B4-4C78-8465-1B5D5040D557}" srcOrd="0" destOrd="0" presId="urn:microsoft.com/office/officeart/2008/layout/LinedList"/>
    <dgm:cxn modelId="{7A3747AD-26C2-4D3A-A999-7F8E4FE59A7B}" type="presParOf" srcId="{087DFC18-2D30-4CD4-BB26-B0854F9D2DC6}" destId="{60668CF1-64D7-4694-BF27-35D435E7DEC9}" srcOrd="1" destOrd="0" presId="urn:microsoft.com/office/officeart/2008/layout/LinedList"/>
    <dgm:cxn modelId="{63EA36CA-FE50-4CB2-A154-C3EBF11DEAD3}" type="presParOf" srcId="{475BF079-68D7-46EA-8967-642A15A84955}" destId="{D0310229-D756-463E-9D4C-63DB76DEE36B}" srcOrd="2" destOrd="0" presId="urn:microsoft.com/office/officeart/2008/layout/LinedList"/>
    <dgm:cxn modelId="{1954F991-E120-4521-BC42-8B662D41F5FE}" type="presParOf" srcId="{475BF079-68D7-46EA-8967-642A15A84955}" destId="{88185CBB-5024-401C-8CD9-951EAE05A794}" srcOrd="3" destOrd="0" presId="urn:microsoft.com/office/officeart/2008/layout/LinedList"/>
    <dgm:cxn modelId="{26B8AA18-3E9A-4505-91CE-B5582C9FD40F}" type="presParOf" srcId="{88185CBB-5024-401C-8CD9-951EAE05A794}" destId="{3EE99C1C-B028-483F-AB1F-6B31CCD36D4B}" srcOrd="0" destOrd="0" presId="urn:microsoft.com/office/officeart/2008/layout/LinedList"/>
    <dgm:cxn modelId="{19DCB3F6-7365-420B-8526-4E69C9997873}" type="presParOf" srcId="{88185CBB-5024-401C-8CD9-951EAE05A794}" destId="{1703EA62-F4D3-420F-9159-15DBD16DBF68}" srcOrd="1" destOrd="0" presId="urn:microsoft.com/office/officeart/2008/layout/LinedList"/>
    <dgm:cxn modelId="{04D89BAE-B430-4472-8055-0E65559CCF52}" type="presParOf" srcId="{475BF079-68D7-46EA-8967-642A15A84955}" destId="{AFB4D57F-E249-401B-B8D7-81B8883EE80B}" srcOrd="4" destOrd="0" presId="urn:microsoft.com/office/officeart/2008/layout/LinedList"/>
    <dgm:cxn modelId="{1FC72248-61D3-422B-A546-CF675B5D8A7D}" type="presParOf" srcId="{475BF079-68D7-46EA-8967-642A15A84955}" destId="{AA5E6AB6-96B0-4AE7-84F7-3B6DB04F4EFF}" srcOrd="5" destOrd="0" presId="urn:microsoft.com/office/officeart/2008/layout/LinedList"/>
    <dgm:cxn modelId="{6786939E-9AC9-4704-A875-3B948BF0BABE}" type="presParOf" srcId="{AA5E6AB6-96B0-4AE7-84F7-3B6DB04F4EFF}" destId="{95ECB91C-258D-4478-99C0-0B912D4A24E3}" srcOrd="0" destOrd="0" presId="urn:microsoft.com/office/officeart/2008/layout/LinedList"/>
    <dgm:cxn modelId="{4EC91323-F99A-4723-84BF-0787A53FB83C}" type="presParOf" srcId="{AA5E6AB6-96B0-4AE7-84F7-3B6DB04F4EFF}" destId="{4026DC0B-A048-4D3D-AE88-5454A0E8D40F}" srcOrd="1" destOrd="0" presId="urn:microsoft.com/office/officeart/2008/layout/LinedList"/>
    <dgm:cxn modelId="{7F3FB08B-DC62-4F17-A6C7-03F3C59B2A7D}" type="presParOf" srcId="{475BF079-68D7-46EA-8967-642A15A84955}" destId="{A2F66422-194A-4E91-BFA5-542617BB905A}" srcOrd="6" destOrd="0" presId="urn:microsoft.com/office/officeart/2008/layout/LinedList"/>
    <dgm:cxn modelId="{8D7081B5-2A29-4D4E-A76C-7EDC86511171}" type="presParOf" srcId="{475BF079-68D7-46EA-8967-642A15A84955}" destId="{854C6EF5-F4F9-4237-BAC0-4982CD497B72}" srcOrd="7" destOrd="0" presId="urn:microsoft.com/office/officeart/2008/layout/LinedList"/>
    <dgm:cxn modelId="{5A7DF04E-DEF3-4FE9-880C-F31A2F8DE651}" type="presParOf" srcId="{854C6EF5-F4F9-4237-BAC0-4982CD497B72}" destId="{F22D0661-6EA6-4A24-BE8A-E5025C23EA32}" srcOrd="0" destOrd="0" presId="urn:microsoft.com/office/officeart/2008/layout/LinedList"/>
    <dgm:cxn modelId="{2CAB5820-06C5-4179-83E1-19A0B7950611}" type="presParOf" srcId="{854C6EF5-F4F9-4237-BAC0-4982CD497B72}" destId="{D9607686-B73F-4890-AF62-71FAAF449A4A}" srcOrd="1" destOrd="0" presId="urn:microsoft.com/office/officeart/2008/layout/LinedList"/>
    <dgm:cxn modelId="{3986F4F5-ECB9-4B0F-BF05-491BEC8DC533}" type="presParOf" srcId="{475BF079-68D7-46EA-8967-642A15A84955}" destId="{72356C76-305F-4861-9CA6-022307011B43}" srcOrd="8" destOrd="0" presId="urn:microsoft.com/office/officeart/2008/layout/LinedList"/>
    <dgm:cxn modelId="{9912F098-C74C-4217-8693-BB5ACBB504C8}" type="presParOf" srcId="{475BF079-68D7-46EA-8967-642A15A84955}" destId="{3DAE22F4-9B54-431E-B937-69318D07E8A3}" srcOrd="9" destOrd="0" presId="urn:microsoft.com/office/officeart/2008/layout/LinedList"/>
    <dgm:cxn modelId="{F1083AF2-281E-4779-9582-F03AC1BF318A}" type="presParOf" srcId="{3DAE22F4-9B54-431E-B937-69318D07E8A3}" destId="{56C1D75E-7806-4A79-BC5F-CC4C7BA886FC}" srcOrd="0" destOrd="0" presId="urn:microsoft.com/office/officeart/2008/layout/LinedList"/>
    <dgm:cxn modelId="{774615FE-6DAD-44CA-8C54-7D81643C2151}" type="presParOf" srcId="{3DAE22F4-9B54-431E-B937-69318D07E8A3}" destId="{0B2323DB-074C-427C-8982-CD7FC62B337A}" srcOrd="1" destOrd="0" presId="urn:microsoft.com/office/officeart/2008/layout/LinedList"/>
    <dgm:cxn modelId="{D3AF4DAC-37A4-417A-A356-1B2861DEE617}" type="presParOf" srcId="{475BF079-68D7-46EA-8967-642A15A84955}" destId="{995275B3-B27E-4CD7-94E4-EE4DF6AEC92A}" srcOrd="10" destOrd="0" presId="urn:microsoft.com/office/officeart/2008/layout/LinedList"/>
    <dgm:cxn modelId="{B1EDA92C-7601-49B2-B2B7-12E4974DC88A}" type="presParOf" srcId="{475BF079-68D7-46EA-8967-642A15A84955}" destId="{394B328E-C7E9-4AFE-8FF0-14D7EC60525D}" srcOrd="11" destOrd="0" presId="urn:microsoft.com/office/officeart/2008/layout/LinedList"/>
    <dgm:cxn modelId="{266AC32D-5D20-4E9B-8563-052D85A3EFC8}" type="presParOf" srcId="{394B328E-C7E9-4AFE-8FF0-14D7EC60525D}" destId="{2E46D24D-E555-4EA7-8FCA-18F57693A45A}" srcOrd="0" destOrd="0" presId="urn:microsoft.com/office/officeart/2008/layout/LinedList"/>
    <dgm:cxn modelId="{332EA634-79D4-4E69-ABD1-19C1F1719110}" type="presParOf" srcId="{394B328E-C7E9-4AFE-8FF0-14D7EC60525D}" destId="{64653350-C9C8-4EC9-89E4-95B9D113CDE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A10D59-CDFF-4FCC-8DA4-77ACB45A4E9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FA75FDE-3249-4C9C-B292-AC4A7689F119}">
      <dgm:prSet/>
      <dgm:spPr/>
      <dgm:t>
        <a:bodyPr/>
        <a:lstStyle/>
        <a:p>
          <a:r>
            <a:rPr lang="ja-JP" altLang="en-US" dirty="0"/>
            <a:t>資料集</a:t>
          </a:r>
          <a:r>
            <a:rPr lang="en-US" altLang="ja-JP" dirty="0"/>
            <a:t>p94</a:t>
          </a:r>
          <a:r>
            <a:rPr lang="ja-JP" altLang="en-US" dirty="0"/>
            <a:t>質問事項２８</a:t>
          </a:r>
          <a:endParaRPr lang="en-US" dirty="0"/>
        </a:p>
      </dgm:t>
    </dgm:pt>
    <dgm:pt modelId="{565E8527-8A30-4BFD-AD19-3CBAEEE9E3B9}" type="parTrans" cxnId="{A76A5DC6-C7D6-4135-824B-AD3467540815}">
      <dgm:prSet/>
      <dgm:spPr/>
      <dgm:t>
        <a:bodyPr/>
        <a:lstStyle/>
        <a:p>
          <a:endParaRPr lang="en-US"/>
        </a:p>
      </dgm:t>
    </dgm:pt>
    <dgm:pt modelId="{E3D43007-E5A8-4821-B672-50FBB5F023F4}" type="sibTrans" cxnId="{A76A5DC6-C7D6-4135-824B-AD3467540815}">
      <dgm:prSet/>
      <dgm:spPr/>
      <dgm:t>
        <a:bodyPr/>
        <a:lstStyle/>
        <a:p>
          <a:endParaRPr lang="en-US"/>
        </a:p>
      </dgm:t>
    </dgm:pt>
    <dgm:pt modelId="{620D7650-4BD6-496D-BDEE-E8FA990296D3}">
      <dgm:prSet/>
      <dgm:spPr/>
      <dgm:t>
        <a:bodyPr/>
        <a:lstStyle/>
        <a:p>
          <a:r>
            <a:rPr lang="ja-JP" altLang="en-US" dirty="0"/>
            <a:t>献立の記入は副菜は手のかかる順に記入（令和</a:t>
          </a:r>
          <a:r>
            <a:rPr lang="en-US" altLang="ja-JP" dirty="0"/>
            <a:t>5</a:t>
          </a:r>
          <a:r>
            <a:rPr lang="ja-JP" altLang="en-US" dirty="0"/>
            <a:t>年度資料集から変更あり）</a:t>
          </a:r>
          <a:endParaRPr lang="en-US" dirty="0"/>
        </a:p>
      </dgm:t>
    </dgm:pt>
    <dgm:pt modelId="{C1BC4A76-36FE-4237-A6C6-4769B3AD0A78}" type="parTrans" cxnId="{4950E0A6-0975-467E-9561-B7DB63782FD8}">
      <dgm:prSet/>
      <dgm:spPr/>
      <dgm:t>
        <a:bodyPr/>
        <a:lstStyle/>
        <a:p>
          <a:endParaRPr kumimoji="1" lang="ja-JP" altLang="en-US"/>
        </a:p>
      </dgm:t>
    </dgm:pt>
    <dgm:pt modelId="{BE8EC9BA-E0F5-4457-871E-077B23F449C3}" type="sibTrans" cxnId="{4950E0A6-0975-467E-9561-B7DB63782FD8}">
      <dgm:prSet/>
      <dgm:spPr/>
      <dgm:t>
        <a:bodyPr/>
        <a:lstStyle/>
        <a:p>
          <a:endParaRPr kumimoji="1" lang="ja-JP" altLang="en-US"/>
        </a:p>
      </dgm:t>
    </dgm:pt>
    <dgm:pt modelId="{68D4F85F-1148-410C-B667-BE08B10706CB}" type="pres">
      <dgm:prSet presAssocID="{8FA10D59-CDFF-4FCC-8DA4-77ACB45A4E9C}" presName="vert0" presStyleCnt="0">
        <dgm:presLayoutVars>
          <dgm:dir/>
          <dgm:animOne val="branch"/>
          <dgm:animLvl val="lvl"/>
        </dgm:presLayoutVars>
      </dgm:prSet>
      <dgm:spPr/>
    </dgm:pt>
    <dgm:pt modelId="{BA2F33E4-902F-4F77-B39F-ECA84689E007}" type="pres">
      <dgm:prSet presAssocID="{7FA75FDE-3249-4C9C-B292-AC4A7689F119}" presName="thickLine" presStyleLbl="alignNode1" presStyleIdx="0" presStyleCnt="2"/>
      <dgm:spPr/>
    </dgm:pt>
    <dgm:pt modelId="{408A5C4F-822E-43CC-9FEC-A111135AB4A8}" type="pres">
      <dgm:prSet presAssocID="{7FA75FDE-3249-4C9C-B292-AC4A7689F119}" presName="horz1" presStyleCnt="0"/>
      <dgm:spPr/>
    </dgm:pt>
    <dgm:pt modelId="{D2F5C004-F579-4EA9-A602-C01C42FE9CA2}" type="pres">
      <dgm:prSet presAssocID="{7FA75FDE-3249-4C9C-B292-AC4A7689F119}" presName="tx1" presStyleLbl="revTx" presStyleIdx="0" presStyleCnt="2"/>
      <dgm:spPr/>
    </dgm:pt>
    <dgm:pt modelId="{EA14F67A-FB41-457E-B56F-E3EFA8AC5D67}" type="pres">
      <dgm:prSet presAssocID="{7FA75FDE-3249-4C9C-B292-AC4A7689F119}" presName="vert1" presStyleCnt="0"/>
      <dgm:spPr/>
    </dgm:pt>
    <dgm:pt modelId="{663A9E96-21E9-47C0-AB03-C7D3A04A88E6}" type="pres">
      <dgm:prSet presAssocID="{620D7650-4BD6-496D-BDEE-E8FA990296D3}" presName="thickLine" presStyleLbl="alignNode1" presStyleIdx="1" presStyleCnt="2"/>
      <dgm:spPr/>
    </dgm:pt>
    <dgm:pt modelId="{7F15482A-6FA1-4166-8462-12BF09516C2E}" type="pres">
      <dgm:prSet presAssocID="{620D7650-4BD6-496D-BDEE-E8FA990296D3}" presName="horz1" presStyleCnt="0"/>
      <dgm:spPr/>
    </dgm:pt>
    <dgm:pt modelId="{8AC24028-1B1B-476B-98DE-DCE7D069BAFE}" type="pres">
      <dgm:prSet presAssocID="{620D7650-4BD6-496D-BDEE-E8FA990296D3}" presName="tx1" presStyleLbl="revTx" presStyleIdx="1" presStyleCnt="2"/>
      <dgm:spPr/>
    </dgm:pt>
    <dgm:pt modelId="{03F9E265-96AD-40C1-83C3-0AD82345F4DC}" type="pres">
      <dgm:prSet presAssocID="{620D7650-4BD6-496D-BDEE-E8FA990296D3}" presName="vert1" presStyleCnt="0"/>
      <dgm:spPr/>
    </dgm:pt>
  </dgm:ptLst>
  <dgm:cxnLst>
    <dgm:cxn modelId="{58978317-446E-41EF-B9CB-699D5A35AF79}" type="presOf" srcId="{7FA75FDE-3249-4C9C-B292-AC4A7689F119}" destId="{D2F5C004-F579-4EA9-A602-C01C42FE9CA2}" srcOrd="0" destOrd="0" presId="urn:microsoft.com/office/officeart/2008/layout/LinedList"/>
    <dgm:cxn modelId="{4950E0A6-0975-467E-9561-B7DB63782FD8}" srcId="{8FA10D59-CDFF-4FCC-8DA4-77ACB45A4E9C}" destId="{620D7650-4BD6-496D-BDEE-E8FA990296D3}" srcOrd="1" destOrd="0" parTransId="{C1BC4A76-36FE-4237-A6C6-4769B3AD0A78}" sibTransId="{BE8EC9BA-E0F5-4457-871E-077B23F449C3}"/>
    <dgm:cxn modelId="{49159BC3-C8AF-4D68-8C4B-CA8EE92A753C}" type="presOf" srcId="{620D7650-4BD6-496D-BDEE-E8FA990296D3}" destId="{8AC24028-1B1B-476B-98DE-DCE7D069BAFE}" srcOrd="0" destOrd="0" presId="urn:microsoft.com/office/officeart/2008/layout/LinedList"/>
    <dgm:cxn modelId="{A76A5DC6-C7D6-4135-824B-AD3467540815}" srcId="{8FA10D59-CDFF-4FCC-8DA4-77ACB45A4E9C}" destId="{7FA75FDE-3249-4C9C-B292-AC4A7689F119}" srcOrd="0" destOrd="0" parTransId="{565E8527-8A30-4BFD-AD19-3CBAEEE9E3B9}" sibTransId="{E3D43007-E5A8-4821-B672-50FBB5F023F4}"/>
    <dgm:cxn modelId="{E6BC30F5-68D3-457D-B1D9-F51A4FCB5AE1}" type="presOf" srcId="{8FA10D59-CDFF-4FCC-8DA4-77ACB45A4E9C}" destId="{68D4F85F-1148-410C-B667-BE08B10706CB}" srcOrd="0" destOrd="0" presId="urn:microsoft.com/office/officeart/2008/layout/LinedList"/>
    <dgm:cxn modelId="{3993B543-161C-486C-B0B7-3F8B54A5DAB1}" type="presParOf" srcId="{68D4F85F-1148-410C-B667-BE08B10706CB}" destId="{BA2F33E4-902F-4F77-B39F-ECA84689E007}" srcOrd="0" destOrd="0" presId="urn:microsoft.com/office/officeart/2008/layout/LinedList"/>
    <dgm:cxn modelId="{794527DD-A938-420C-81B8-746A2A5CD6A4}" type="presParOf" srcId="{68D4F85F-1148-410C-B667-BE08B10706CB}" destId="{408A5C4F-822E-43CC-9FEC-A111135AB4A8}" srcOrd="1" destOrd="0" presId="urn:microsoft.com/office/officeart/2008/layout/LinedList"/>
    <dgm:cxn modelId="{1EC8E2CE-3046-4E03-B7A0-B36F915CCAB2}" type="presParOf" srcId="{408A5C4F-822E-43CC-9FEC-A111135AB4A8}" destId="{D2F5C004-F579-4EA9-A602-C01C42FE9CA2}" srcOrd="0" destOrd="0" presId="urn:microsoft.com/office/officeart/2008/layout/LinedList"/>
    <dgm:cxn modelId="{F0FC8735-643C-4C93-8D00-EC8F81A68684}" type="presParOf" srcId="{408A5C4F-822E-43CC-9FEC-A111135AB4A8}" destId="{EA14F67A-FB41-457E-B56F-E3EFA8AC5D67}" srcOrd="1" destOrd="0" presId="urn:microsoft.com/office/officeart/2008/layout/LinedList"/>
    <dgm:cxn modelId="{FF68622E-9EAE-4D0D-AB41-717E152CE8C3}" type="presParOf" srcId="{68D4F85F-1148-410C-B667-BE08B10706CB}" destId="{663A9E96-21E9-47C0-AB03-C7D3A04A88E6}" srcOrd="2" destOrd="0" presId="urn:microsoft.com/office/officeart/2008/layout/LinedList"/>
    <dgm:cxn modelId="{8CCE786B-8E30-4547-81D5-D88510C0968D}" type="presParOf" srcId="{68D4F85F-1148-410C-B667-BE08B10706CB}" destId="{7F15482A-6FA1-4166-8462-12BF09516C2E}" srcOrd="3" destOrd="0" presId="urn:microsoft.com/office/officeart/2008/layout/LinedList"/>
    <dgm:cxn modelId="{4B170323-2D85-4229-A4A9-9DC8EB117D19}" type="presParOf" srcId="{7F15482A-6FA1-4166-8462-12BF09516C2E}" destId="{8AC24028-1B1B-476B-98DE-DCE7D069BAFE}" srcOrd="0" destOrd="0" presId="urn:microsoft.com/office/officeart/2008/layout/LinedList"/>
    <dgm:cxn modelId="{BC4ADDDE-AB0C-4158-B624-45A0F4AC5A16}" type="presParOf" srcId="{7F15482A-6FA1-4166-8462-12BF09516C2E}" destId="{03F9E265-96AD-40C1-83C3-0AD82345F4D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93C88A-BE00-44A1-BA3E-EB5A6C8C1E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D0ADB97-C64C-4769-8799-ABD095B186FF}">
      <dgm:prSet custT="1"/>
      <dgm:spPr/>
      <dgm:t>
        <a:bodyPr/>
        <a:lstStyle/>
        <a:p>
          <a:r>
            <a:rPr lang="ja-JP" altLang="en-US" sz="2400" dirty="0"/>
            <a:t>すべて「受検の手引き」に記載されたもののみ</a:t>
          </a:r>
          <a:endParaRPr lang="en-US" sz="2400" dirty="0"/>
        </a:p>
      </dgm:t>
    </dgm:pt>
    <dgm:pt modelId="{38A78864-380D-4B41-918F-B29277C56640}" type="parTrans" cxnId="{43051ADD-26D6-4FF1-BF9E-2049407D7637}">
      <dgm:prSet/>
      <dgm:spPr/>
      <dgm:t>
        <a:bodyPr/>
        <a:lstStyle/>
        <a:p>
          <a:endParaRPr lang="en-US"/>
        </a:p>
      </dgm:t>
    </dgm:pt>
    <dgm:pt modelId="{15AC716C-F7B8-4337-86E2-C2A0F511DB54}" type="sibTrans" cxnId="{43051ADD-26D6-4FF1-BF9E-2049407D7637}">
      <dgm:prSet/>
      <dgm:spPr/>
      <dgm:t>
        <a:bodyPr/>
        <a:lstStyle/>
        <a:p>
          <a:endParaRPr lang="en-US"/>
        </a:p>
      </dgm:t>
    </dgm:pt>
    <dgm:pt modelId="{0327630A-495A-4BF8-8793-70DF12DC4D1E}">
      <dgm:prSet custT="1"/>
      <dgm:spPr/>
      <dgm:t>
        <a:bodyPr/>
        <a:lstStyle/>
        <a:p>
          <a:r>
            <a:rPr lang="ja-JP" altLang="en-US" sz="2400" dirty="0"/>
            <a:t>食材の事前の計量は廃棄量を考慮して計量</a:t>
          </a:r>
          <a:endParaRPr lang="en-US" sz="2400" dirty="0"/>
        </a:p>
      </dgm:t>
    </dgm:pt>
    <dgm:pt modelId="{3D367402-9827-4B0F-9F5F-EBC9ECD5D0FA}" type="parTrans" cxnId="{020EA8CE-921D-41DD-858A-59A10E60B0B1}">
      <dgm:prSet/>
      <dgm:spPr/>
      <dgm:t>
        <a:bodyPr/>
        <a:lstStyle/>
        <a:p>
          <a:endParaRPr kumimoji="1" lang="ja-JP" altLang="en-US"/>
        </a:p>
      </dgm:t>
    </dgm:pt>
    <dgm:pt modelId="{21754901-B3E5-4C40-B4A3-D0B07ACA7C7B}" type="sibTrans" cxnId="{020EA8CE-921D-41DD-858A-59A10E60B0B1}">
      <dgm:prSet/>
      <dgm:spPr/>
      <dgm:t>
        <a:bodyPr/>
        <a:lstStyle/>
        <a:p>
          <a:endParaRPr kumimoji="1" lang="ja-JP" altLang="en-US"/>
        </a:p>
      </dgm:t>
    </dgm:pt>
    <dgm:pt modelId="{477567A0-3634-45C1-A9BC-971124CD7587}">
      <dgm:prSet custT="1"/>
      <dgm:spPr/>
      <dgm:t>
        <a:bodyPr/>
        <a:lstStyle/>
        <a:p>
          <a:r>
            <a:rPr lang="ja-JP" altLang="en-US" sz="2400" dirty="0"/>
            <a:t>日常食の調理なので材料を無駄なく使用（面取りや飾り切りに出た部分も無駄なく使用する）</a:t>
          </a:r>
          <a:endParaRPr lang="en-US" altLang="ja-JP" sz="2400" dirty="0"/>
        </a:p>
      </dgm:t>
    </dgm:pt>
    <dgm:pt modelId="{77EFCDF5-5C06-4785-B6AB-02C48B809493}" type="parTrans" cxnId="{158D6777-3442-4914-8C88-8FF8BDD49157}">
      <dgm:prSet/>
      <dgm:spPr/>
      <dgm:t>
        <a:bodyPr/>
        <a:lstStyle/>
        <a:p>
          <a:endParaRPr kumimoji="1" lang="ja-JP" altLang="en-US"/>
        </a:p>
      </dgm:t>
    </dgm:pt>
    <dgm:pt modelId="{64D12338-D083-4094-B762-F4CD0DE46BC9}" type="sibTrans" cxnId="{158D6777-3442-4914-8C88-8FF8BDD49157}">
      <dgm:prSet/>
      <dgm:spPr/>
      <dgm:t>
        <a:bodyPr/>
        <a:lstStyle/>
        <a:p>
          <a:endParaRPr kumimoji="1" lang="ja-JP" altLang="en-US"/>
        </a:p>
      </dgm:t>
    </dgm:pt>
    <dgm:pt modelId="{935B28CD-81DF-4323-B397-9476EB1F9FBF}">
      <dgm:prSet custT="1"/>
      <dgm:spPr/>
      <dgm:t>
        <a:bodyPr/>
        <a:lstStyle/>
        <a:p>
          <a:r>
            <a:rPr lang="ja-JP" altLang="en-US" sz="2400" dirty="0"/>
            <a:t>予め調理された常備菜は</a:t>
          </a:r>
          <a:r>
            <a:rPr lang="en-US" altLang="ja-JP" sz="2400" dirty="0"/>
            <a:t>1</a:t>
          </a:r>
          <a:r>
            <a:rPr lang="ja-JP" altLang="en-US" sz="2400" dirty="0"/>
            <a:t>品まで使用可（漬物、煮豆）ただし調理したもの</a:t>
          </a:r>
          <a:r>
            <a:rPr lang="en-US" altLang="ja-JP" sz="2400" dirty="0"/>
            <a:t>4</a:t>
          </a:r>
          <a:r>
            <a:rPr lang="ja-JP" altLang="en-US" sz="2400" dirty="0"/>
            <a:t>品には加えない。浅漬けは調理できるので常備菜としての使用は不可　</a:t>
          </a:r>
          <a:endParaRPr lang="en-US" altLang="ja-JP" sz="2400" dirty="0"/>
        </a:p>
      </dgm:t>
    </dgm:pt>
    <dgm:pt modelId="{8495A5E2-A824-4F9A-A016-7E69ED8BB2F5}" type="parTrans" cxnId="{BAA52579-22E6-41AC-925C-A38E980ACECC}">
      <dgm:prSet/>
      <dgm:spPr/>
      <dgm:t>
        <a:bodyPr/>
        <a:lstStyle/>
        <a:p>
          <a:endParaRPr kumimoji="1" lang="ja-JP" altLang="en-US"/>
        </a:p>
      </dgm:t>
    </dgm:pt>
    <dgm:pt modelId="{4A206258-309D-4B3F-BCE4-8C6C5ACC8737}" type="sibTrans" cxnId="{BAA52579-22E6-41AC-925C-A38E980ACECC}">
      <dgm:prSet/>
      <dgm:spPr/>
      <dgm:t>
        <a:bodyPr/>
        <a:lstStyle/>
        <a:p>
          <a:endParaRPr kumimoji="1" lang="ja-JP" altLang="en-US"/>
        </a:p>
      </dgm:t>
    </dgm:pt>
    <dgm:pt modelId="{26DAEEFC-545C-44BB-9F18-9E9986DD9456}">
      <dgm:prSet custT="1"/>
      <dgm:spPr/>
      <dgm:t>
        <a:bodyPr/>
        <a:lstStyle/>
        <a:p>
          <a:r>
            <a:rPr lang="ja-JP" altLang="en-US" sz="2400" dirty="0"/>
            <a:t>常備菜を料理の材料としての使用はできない</a:t>
          </a:r>
          <a:endParaRPr lang="en-US" altLang="ja-JP" sz="2400" dirty="0"/>
        </a:p>
        <a:p>
          <a:r>
            <a:rPr lang="en-US" altLang="ja-JP" sz="2400" dirty="0"/>
            <a:t>ex.</a:t>
          </a:r>
          <a:r>
            <a:rPr lang="ja-JP" altLang="en-US" sz="2400" dirty="0"/>
            <a:t>ピクルスを使ったタルタルソース、豚肉とキムチの炒め物→不可　</a:t>
          </a:r>
          <a:endParaRPr lang="en-US" altLang="ja-JP" sz="2400" dirty="0"/>
        </a:p>
      </dgm:t>
    </dgm:pt>
    <dgm:pt modelId="{8DD88179-4A48-4F4A-A577-2BCCA9A8A1BE}" type="parTrans" cxnId="{3D54569A-A055-4E21-A5A4-794DF9B9C6F5}">
      <dgm:prSet/>
      <dgm:spPr/>
      <dgm:t>
        <a:bodyPr/>
        <a:lstStyle/>
        <a:p>
          <a:endParaRPr kumimoji="1" lang="ja-JP" altLang="en-US"/>
        </a:p>
      </dgm:t>
    </dgm:pt>
    <dgm:pt modelId="{3BFD9D3B-0B9C-416D-BC5B-57BC1B991833}" type="sibTrans" cxnId="{3D54569A-A055-4E21-A5A4-794DF9B9C6F5}">
      <dgm:prSet/>
      <dgm:spPr/>
      <dgm:t>
        <a:bodyPr/>
        <a:lstStyle/>
        <a:p>
          <a:endParaRPr kumimoji="1" lang="ja-JP" altLang="en-US"/>
        </a:p>
      </dgm:t>
    </dgm:pt>
    <dgm:pt modelId="{475BF079-68D7-46EA-8967-642A15A84955}" type="pres">
      <dgm:prSet presAssocID="{4293C88A-BE00-44A1-BA3E-EB5A6C8C1EE9}" presName="vert0" presStyleCnt="0">
        <dgm:presLayoutVars>
          <dgm:dir/>
          <dgm:animOne val="branch"/>
          <dgm:animLvl val="lvl"/>
        </dgm:presLayoutVars>
      </dgm:prSet>
      <dgm:spPr/>
    </dgm:pt>
    <dgm:pt modelId="{257C32DE-6C76-419B-8166-0A9830F0E0F4}" type="pres">
      <dgm:prSet presAssocID="{3D0ADB97-C64C-4769-8799-ABD095B186FF}" presName="thickLine" presStyleLbl="alignNode1" presStyleIdx="0" presStyleCnt="5"/>
      <dgm:spPr/>
    </dgm:pt>
    <dgm:pt modelId="{087DFC18-2D30-4CD4-BB26-B0854F9D2DC6}" type="pres">
      <dgm:prSet presAssocID="{3D0ADB97-C64C-4769-8799-ABD095B186FF}" presName="horz1" presStyleCnt="0"/>
      <dgm:spPr/>
    </dgm:pt>
    <dgm:pt modelId="{3A68A18D-12B4-4C78-8465-1B5D5040D557}" type="pres">
      <dgm:prSet presAssocID="{3D0ADB97-C64C-4769-8799-ABD095B186FF}" presName="tx1" presStyleLbl="revTx" presStyleIdx="0" presStyleCnt="5"/>
      <dgm:spPr/>
    </dgm:pt>
    <dgm:pt modelId="{60668CF1-64D7-4694-BF27-35D435E7DEC9}" type="pres">
      <dgm:prSet presAssocID="{3D0ADB97-C64C-4769-8799-ABD095B186FF}" presName="vert1" presStyleCnt="0"/>
      <dgm:spPr/>
    </dgm:pt>
    <dgm:pt modelId="{45EACF5C-6279-484B-AFDA-7C2F6F3D8BFB}" type="pres">
      <dgm:prSet presAssocID="{0327630A-495A-4BF8-8793-70DF12DC4D1E}" presName="thickLine" presStyleLbl="alignNode1" presStyleIdx="1" presStyleCnt="5"/>
      <dgm:spPr/>
    </dgm:pt>
    <dgm:pt modelId="{484FA79C-E302-4D9E-814E-55FA7CF17DF3}" type="pres">
      <dgm:prSet presAssocID="{0327630A-495A-4BF8-8793-70DF12DC4D1E}" presName="horz1" presStyleCnt="0"/>
      <dgm:spPr/>
    </dgm:pt>
    <dgm:pt modelId="{7BBE1D03-97EE-4532-9AC9-56E48B745B7F}" type="pres">
      <dgm:prSet presAssocID="{0327630A-495A-4BF8-8793-70DF12DC4D1E}" presName="tx1" presStyleLbl="revTx" presStyleIdx="1" presStyleCnt="5"/>
      <dgm:spPr/>
    </dgm:pt>
    <dgm:pt modelId="{B1D3EB15-487C-4BFE-BDAC-787F233A530D}" type="pres">
      <dgm:prSet presAssocID="{0327630A-495A-4BF8-8793-70DF12DC4D1E}" presName="vert1" presStyleCnt="0"/>
      <dgm:spPr/>
    </dgm:pt>
    <dgm:pt modelId="{3D8EFD27-2A48-4BDC-86B2-87C3DA13875E}" type="pres">
      <dgm:prSet presAssocID="{477567A0-3634-45C1-A9BC-971124CD7587}" presName="thickLine" presStyleLbl="alignNode1" presStyleIdx="2" presStyleCnt="5"/>
      <dgm:spPr/>
    </dgm:pt>
    <dgm:pt modelId="{9EB54996-BE41-427F-A738-92D80BD42134}" type="pres">
      <dgm:prSet presAssocID="{477567A0-3634-45C1-A9BC-971124CD7587}" presName="horz1" presStyleCnt="0"/>
      <dgm:spPr/>
    </dgm:pt>
    <dgm:pt modelId="{40B80641-E779-4881-9951-CE9802D371EA}" type="pres">
      <dgm:prSet presAssocID="{477567A0-3634-45C1-A9BC-971124CD7587}" presName="tx1" presStyleLbl="revTx" presStyleIdx="2" presStyleCnt="5"/>
      <dgm:spPr/>
    </dgm:pt>
    <dgm:pt modelId="{73F0B2EE-AEDE-46CB-86E3-6221FFBD301F}" type="pres">
      <dgm:prSet presAssocID="{477567A0-3634-45C1-A9BC-971124CD7587}" presName="vert1" presStyleCnt="0"/>
      <dgm:spPr/>
    </dgm:pt>
    <dgm:pt modelId="{D4C13B80-068A-413A-8503-BC68997A319A}" type="pres">
      <dgm:prSet presAssocID="{935B28CD-81DF-4323-B397-9476EB1F9FBF}" presName="thickLine" presStyleLbl="alignNode1" presStyleIdx="3" presStyleCnt="5"/>
      <dgm:spPr/>
    </dgm:pt>
    <dgm:pt modelId="{8394E646-C28F-496F-A2AA-E1714E75E079}" type="pres">
      <dgm:prSet presAssocID="{935B28CD-81DF-4323-B397-9476EB1F9FBF}" presName="horz1" presStyleCnt="0"/>
      <dgm:spPr/>
    </dgm:pt>
    <dgm:pt modelId="{5104F1A8-4D54-4C88-9F67-E4D42E7B70A8}" type="pres">
      <dgm:prSet presAssocID="{935B28CD-81DF-4323-B397-9476EB1F9FBF}" presName="tx1" presStyleLbl="revTx" presStyleIdx="3" presStyleCnt="5"/>
      <dgm:spPr/>
    </dgm:pt>
    <dgm:pt modelId="{4E8B2E31-6042-4651-9890-2A4A02C5A69D}" type="pres">
      <dgm:prSet presAssocID="{935B28CD-81DF-4323-B397-9476EB1F9FBF}" presName="vert1" presStyleCnt="0"/>
      <dgm:spPr/>
    </dgm:pt>
    <dgm:pt modelId="{5B86ACCE-AAF2-4D28-91AC-9BFBF9BD01E5}" type="pres">
      <dgm:prSet presAssocID="{26DAEEFC-545C-44BB-9F18-9E9986DD9456}" presName="thickLine" presStyleLbl="alignNode1" presStyleIdx="4" presStyleCnt="5"/>
      <dgm:spPr/>
    </dgm:pt>
    <dgm:pt modelId="{67E6CF7B-AD05-4E70-9C61-E52F6A265EF3}" type="pres">
      <dgm:prSet presAssocID="{26DAEEFC-545C-44BB-9F18-9E9986DD9456}" presName="horz1" presStyleCnt="0"/>
      <dgm:spPr/>
    </dgm:pt>
    <dgm:pt modelId="{4AEB7C60-708E-4976-9C81-1BDA500E7B4A}" type="pres">
      <dgm:prSet presAssocID="{26DAEEFC-545C-44BB-9F18-9E9986DD9456}" presName="tx1" presStyleLbl="revTx" presStyleIdx="4" presStyleCnt="5"/>
      <dgm:spPr/>
    </dgm:pt>
    <dgm:pt modelId="{5B28F612-3D01-4565-9157-78D4D12DBC2A}" type="pres">
      <dgm:prSet presAssocID="{26DAEEFC-545C-44BB-9F18-9E9986DD9456}" presName="vert1" presStyleCnt="0"/>
      <dgm:spPr/>
    </dgm:pt>
  </dgm:ptLst>
  <dgm:cxnLst>
    <dgm:cxn modelId="{DEB24016-4D83-46E4-8008-ADABA986CA71}" type="presOf" srcId="{477567A0-3634-45C1-A9BC-971124CD7587}" destId="{40B80641-E779-4881-9951-CE9802D371EA}" srcOrd="0" destOrd="0" presId="urn:microsoft.com/office/officeart/2008/layout/LinedList"/>
    <dgm:cxn modelId="{D6B2752A-1C44-4F97-BB4C-7BDF9F854435}" type="presOf" srcId="{4293C88A-BE00-44A1-BA3E-EB5A6C8C1EE9}" destId="{475BF079-68D7-46EA-8967-642A15A84955}" srcOrd="0" destOrd="0" presId="urn:microsoft.com/office/officeart/2008/layout/LinedList"/>
    <dgm:cxn modelId="{46D8FB5C-3A55-4993-BB18-509B2348A316}" type="presOf" srcId="{935B28CD-81DF-4323-B397-9476EB1F9FBF}" destId="{5104F1A8-4D54-4C88-9F67-E4D42E7B70A8}" srcOrd="0" destOrd="0" presId="urn:microsoft.com/office/officeart/2008/layout/LinedList"/>
    <dgm:cxn modelId="{7A2DA95E-1F2F-4193-8D08-A2A195A830AF}" type="presOf" srcId="{0327630A-495A-4BF8-8793-70DF12DC4D1E}" destId="{7BBE1D03-97EE-4532-9AC9-56E48B745B7F}" srcOrd="0" destOrd="0" presId="urn:microsoft.com/office/officeart/2008/layout/LinedList"/>
    <dgm:cxn modelId="{55C7BB68-C2F8-424E-9D25-172AF9067AA1}" type="presOf" srcId="{26DAEEFC-545C-44BB-9F18-9E9986DD9456}" destId="{4AEB7C60-708E-4976-9C81-1BDA500E7B4A}" srcOrd="0" destOrd="0" presId="urn:microsoft.com/office/officeart/2008/layout/LinedList"/>
    <dgm:cxn modelId="{37064357-0DF9-4C4D-B7D4-A6ADD5D75F9C}" type="presOf" srcId="{3D0ADB97-C64C-4769-8799-ABD095B186FF}" destId="{3A68A18D-12B4-4C78-8465-1B5D5040D557}" srcOrd="0" destOrd="0" presId="urn:microsoft.com/office/officeart/2008/layout/LinedList"/>
    <dgm:cxn modelId="{158D6777-3442-4914-8C88-8FF8BDD49157}" srcId="{4293C88A-BE00-44A1-BA3E-EB5A6C8C1EE9}" destId="{477567A0-3634-45C1-A9BC-971124CD7587}" srcOrd="2" destOrd="0" parTransId="{77EFCDF5-5C06-4785-B6AB-02C48B809493}" sibTransId="{64D12338-D083-4094-B762-F4CD0DE46BC9}"/>
    <dgm:cxn modelId="{BAA52579-22E6-41AC-925C-A38E980ACECC}" srcId="{4293C88A-BE00-44A1-BA3E-EB5A6C8C1EE9}" destId="{935B28CD-81DF-4323-B397-9476EB1F9FBF}" srcOrd="3" destOrd="0" parTransId="{8495A5E2-A824-4F9A-A016-7E69ED8BB2F5}" sibTransId="{4A206258-309D-4B3F-BCE4-8C6C5ACC8737}"/>
    <dgm:cxn modelId="{3D54569A-A055-4E21-A5A4-794DF9B9C6F5}" srcId="{4293C88A-BE00-44A1-BA3E-EB5A6C8C1EE9}" destId="{26DAEEFC-545C-44BB-9F18-9E9986DD9456}" srcOrd="4" destOrd="0" parTransId="{8DD88179-4A48-4F4A-A577-2BCCA9A8A1BE}" sibTransId="{3BFD9D3B-0B9C-416D-BC5B-57BC1B991833}"/>
    <dgm:cxn modelId="{020EA8CE-921D-41DD-858A-59A10E60B0B1}" srcId="{4293C88A-BE00-44A1-BA3E-EB5A6C8C1EE9}" destId="{0327630A-495A-4BF8-8793-70DF12DC4D1E}" srcOrd="1" destOrd="0" parTransId="{3D367402-9827-4B0F-9F5F-EBC9ECD5D0FA}" sibTransId="{21754901-B3E5-4C40-B4A3-D0B07ACA7C7B}"/>
    <dgm:cxn modelId="{43051ADD-26D6-4FF1-BF9E-2049407D7637}" srcId="{4293C88A-BE00-44A1-BA3E-EB5A6C8C1EE9}" destId="{3D0ADB97-C64C-4769-8799-ABD095B186FF}" srcOrd="0" destOrd="0" parTransId="{38A78864-380D-4B41-918F-B29277C56640}" sibTransId="{15AC716C-F7B8-4337-86E2-C2A0F511DB54}"/>
    <dgm:cxn modelId="{9C1D6076-027A-469B-93C1-11015DC0A2CE}" type="presParOf" srcId="{475BF079-68D7-46EA-8967-642A15A84955}" destId="{257C32DE-6C76-419B-8166-0A9830F0E0F4}" srcOrd="0" destOrd="0" presId="urn:microsoft.com/office/officeart/2008/layout/LinedList"/>
    <dgm:cxn modelId="{2F2A77A8-E6B0-43AD-BE2B-2FE8CCB72605}" type="presParOf" srcId="{475BF079-68D7-46EA-8967-642A15A84955}" destId="{087DFC18-2D30-4CD4-BB26-B0854F9D2DC6}" srcOrd="1" destOrd="0" presId="urn:microsoft.com/office/officeart/2008/layout/LinedList"/>
    <dgm:cxn modelId="{B96A4AE9-0740-4CA4-BE96-257953FF2B59}" type="presParOf" srcId="{087DFC18-2D30-4CD4-BB26-B0854F9D2DC6}" destId="{3A68A18D-12B4-4C78-8465-1B5D5040D557}" srcOrd="0" destOrd="0" presId="urn:microsoft.com/office/officeart/2008/layout/LinedList"/>
    <dgm:cxn modelId="{7A3747AD-26C2-4D3A-A999-7F8E4FE59A7B}" type="presParOf" srcId="{087DFC18-2D30-4CD4-BB26-B0854F9D2DC6}" destId="{60668CF1-64D7-4694-BF27-35D435E7DEC9}" srcOrd="1" destOrd="0" presId="urn:microsoft.com/office/officeart/2008/layout/LinedList"/>
    <dgm:cxn modelId="{8085B058-9ECE-49A7-A214-07EE36453145}" type="presParOf" srcId="{475BF079-68D7-46EA-8967-642A15A84955}" destId="{45EACF5C-6279-484B-AFDA-7C2F6F3D8BFB}" srcOrd="2" destOrd="0" presId="urn:microsoft.com/office/officeart/2008/layout/LinedList"/>
    <dgm:cxn modelId="{B48664D7-699C-4592-9F68-B075D56B9660}" type="presParOf" srcId="{475BF079-68D7-46EA-8967-642A15A84955}" destId="{484FA79C-E302-4D9E-814E-55FA7CF17DF3}" srcOrd="3" destOrd="0" presId="urn:microsoft.com/office/officeart/2008/layout/LinedList"/>
    <dgm:cxn modelId="{444225FA-093B-4D99-A065-7033CE5B8C8D}" type="presParOf" srcId="{484FA79C-E302-4D9E-814E-55FA7CF17DF3}" destId="{7BBE1D03-97EE-4532-9AC9-56E48B745B7F}" srcOrd="0" destOrd="0" presId="urn:microsoft.com/office/officeart/2008/layout/LinedList"/>
    <dgm:cxn modelId="{D1AC08E0-E409-4B83-9F64-82B15615E2C0}" type="presParOf" srcId="{484FA79C-E302-4D9E-814E-55FA7CF17DF3}" destId="{B1D3EB15-487C-4BFE-BDAC-787F233A530D}" srcOrd="1" destOrd="0" presId="urn:microsoft.com/office/officeart/2008/layout/LinedList"/>
    <dgm:cxn modelId="{1B5555FB-1CFA-4FF8-A135-4D5CAB57F775}" type="presParOf" srcId="{475BF079-68D7-46EA-8967-642A15A84955}" destId="{3D8EFD27-2A48-4BDC-86B2-87C3DA13875E}" srcOrd="4" destOrd="0" presId="urn:microsoft.com/office/officeart/2008/layout/LinedList"/>
    <dgm:cxn modelId="{BB2409C5-3592-4E97-8FB7-905C07B9D3FF}" type="presParOf" srcId="{475BF079-68D7-46EA-8967-642A15A84955}" destId="{9EB54996-BE41-427F-A738-92D80BD42134}" srcOrd="5" destOrd="0" presId="urn:microsoft.com/office/officeart/2008/layout/LinedList"/>
    <dgm:cxn modelId="{B3574499-338B-4BC9-A3E0-2A744BCCA3E3}" type="presParOf" srcId="{9EB54996-BE41-427F-A738-92D80BD42134}" destId="{40B80641-E779-4881-9951-CE9802D371EA}" srcOrd="0" destOrd="0" presId="urn:microsoft.com/office/officeart/2008/layout/LinedList"/>
    <dgm:cxn modelId="{E4EE77CC-6524-46A1-8390-E48AC78C29CF}" type="presParOf" srcId="{9EB54996-BE41-427F-A738-92D80BD42134}" destId="{73F0B2EE-AEDE-46CB-86E3-6221FFBD301F}" srcOrd="1" destOrd="0" presId="urn:microsoft.com/office/officeart/2008/layout/LinedList"/>
    <dgm:cxn modelId="{C63F7293-B3AE-402F-A394-459E4E1A937C}" type="presParOf" srcId="{475BF079-68D7-46EA-8967-642A15A84955}" destId="{D4C13B80-068A-413A-8503-BC68997A319A}" srcOrd="6" destOrd="0" presId="urn:microsoft.com/office/officeart/2008/layout/LinedList"/>
    <dgm:cxn modelId="{1D8CF626-6557-448F-9770-0EFE348AB27D}" type="presParOf" srcId="{475BF079-68D7-46EA-8967-642A15A84955}" destId="{8394E646-C28F-496F-A2AA-E1714E75E079}" srcOrd="7" destOrd="0" presId="urn:microsoft.com/office/officeart/2008/layout/LinedList"/>
    <dgm:cxn modelId="{C808700B-C878-4664-B599-1F00F940F7E5}" type="presParOf" srcId="{8394E646-C28F-496F-A2AA-E1714E75E079}" destId="{5104F1A8-4D54-4C88-9F67-E4D42E7B70A8}" srcOrd="0" destOrd="0" presId="urn:microsoft.com/office/officeart/2008/layout/LinedList"/>
    <dgm:cxn modelId="{1CC614F8-CEF2-460A-A194-704F7C8C5A30}" type="presParOf" srcId="{8394E646-C28F-496F-A2AA-E1714E75E079}" destId="{4E8B2E31-6042-4651-9890-2A4A02C5A69D}" srcOrd="1" destOrd="0" presId="urn:microsoft.com/office/officeart/2008/layout/LinedList"/>
    <dgm:cxn modelId="{B79FB1AE-6F98-4723-ABFC-E9A535A303F4}" type="presParOf" srcId="{475BF079-68D7-46EA-8967-642A15A84955}" destId="{5B86ACCE-AAF2-4D28-91AC-9BFBF9BD01E5}" srcOrd="8" destOrd="0" presId="urn:microsoft.com/office/officeart/2008/layout/LinedList"/>
    <dgm:cxn modelId="{DF627BC7-7E17-4A08-9DBC-DAC4F44E41B2}" type="presParOf" srcId="{475BF079-68D7-46EA-8967-642A15A84955}" destId="{67E6CF7B-AD05-4E70-9C61-E52F6A265EF3}" srcOrd="9" destOrd="0" presId="urn:microsoft.com/office/officeart/2008/layout/LinedList"/>
    <dgm:cxn modelId="{C7FA68D4-AF26-421A-BB2A-13EFD746CA1F}" type="presParOf" srcId="{67E6CF7B-AD05-4E70-9C61-E52F6A265EF3}" destId="{4AEB7C60-708E-4976-9C81-1BDA500E7B4A}" srcOrd="0" destOrd="0" presId="urn:microsoft.com/office/officeart/2008/layout/LinedList"/>
    <dgm:cxn modelId="{FADD3FDF-4992-481D-8808-340B367B9AE4}" type="presParOf" srcId="{67E6CF7B-AD05-4E70-9C61-E52F6A265EF3}" destId="{5B28F612-3D01-4565-9157-78D4D12DBC2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93C88A-BE00-44A1-BA3E-EB5A6C8C1E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D0ADB97-C64C-4769-8799-ABD095B186FF}">
      <dgm:prSet custT="1"/>
      <dgm:spPr/>
      <dgm:t>
        <a:bodyPr/>
        <a:lstStyle/>
        <a:p>
          <a:r>
            <a:rPr lang="ja-JP" altLang="en-US" sz="2800" dirty="0"/>
            <a:t>梅干し→料理の材料として使用　常備菜としての使用不可　練り梅等の使用不可</a:t>
          </a:r>
          <a:endParaRPr lang="en-US" sz="2800" dirty="0"/>
        </a:p>
      </dgm:t>
    </dgm:pt>
    <dgm:pt modelId="{38A78864-380D-4B41-918F-B29277C56640}" type="parTrans" cxnId="{43051ADD-26D6-4FF1-BF9E-2049407D7637}">
      <dgm:prSet/>
      <dgm:spPr/>
      <dgm:t>
        <a:bodyPr/>
        <a:lstStyle/>
        <a:p>
          <a:endParaRPr lang="en-US"/>
        </a:p>
      </dgm:t>
    </dgm:pt>
    <dgm:pt modelId="{15AC716C-F7B8-4337-86E2-C2A0F511DB54}" type="sibTrans" cxnId="{43051ADD-26D6-4FF1-BF9E-2049407D7637}">
      <dgm:prSet/>
      <dgm:spPr/>
      <dgm:t>
        <a:bodyPr/>
        <a:lstStyle/>
        <a:p>
          <a:endParaRPr lang="en-US"/>
        </a:p>
      </dgm:t>
    </dgm:pt>
    <dgm:pt modelId="{80D4F07D-CD4F-49D1-B5B6-A71992496B01}">
      <dgm:prSet custT="1"/>
      <dgm:spPr/>
      <dgm:t>
        <a:bodyPr/>
        <a:lstStyle/>
        <a:p>
          <a:r>
            <a:rPr lang="ja-JP" altLang="en-US" sz="2400" dirty="0"/>
            <a:t>時短につながる調味料、道具等（電子レンジ、ピーラー、フードプロセッサー、ブレンダー等）あるが、受検の目的が生徒の知識・技術の向上が目的であるため不可とします。　</a:t>
          </a:r>
          <a:endParaRPr lang="en-US" sz="2400" dirty="0"/>
        </a:p>
      </dgm:t>
    </dgm:pt>
    <dgm:pt modelId="{C7F20C5F-C19B-423F-9691-35339B3D7321}" type="parTrans" cxnId="{CF6DEC07-4FDA-4F77-AC22-30A01D5E3AC9}">
      <dgm:prSet/>
      <dgm:spPr/>
      <dgm:t>
        <a:bodyPr/>
        <a:lstStyle/>
        <a:p>
          <a:endParaRPr kumimoji="1" lang="ja-JP" altLang="en-US"/>
        </a:p>
      </dgm:t>
    </dgm:pt>
    <dgm:pt modelId="{83719D06-5F62-4B15-BC2A-A2C393249C43}" type="sibTrans" cxnId="{CF6DEC07-4FDA-4F77-AC22-30A01D5E3AC9}">
      <dgm:prSet/>
      <dgm:spPr/>
      <dgm:t>
        <a:bodyPr/>
        <a:lstStyle/>
        <a:p>
          <a:endParaRPr kumimoji="1" lang="ja-JP" altLang="en-US"/>
        </a:p>
      </dgm:t>
    </dgm:pt>
    <dgm:pt modelId="{AFD2D00D-61F0-49B3-A067-68559488F364}">
      <dgm:prSet custT="1"/>
      <dgm:spPr/>
      <dgm:t>
        <a:bodyPr/>
        <a:lstStyle/>
        <a:p>
          <a:r>
            <a:rPr lang="ja-JP" altLang="en-US" sz="2800" dirty="0"/>
            <a:t>予め調味されたポン酢、梅酢、等の使用も不可</a:t>
          </a:r>
          <a:endParaRPr lang="en-US" sz="2800" dirty="0"/>
        </a:p>
      </dgm:t>
    </dgm:pt>
    <dgm:pt modelId="{E1136B77-3869-4F01-89CE-F0BC0D9CC8DA}" type="parTrans" cxnId="{76D33835-8202-417D-BBB9-AE0A96160DF9}">
      <dgm:prSet/>
      <dgm:spPr/>
      <dgm:t>
        <a:bodyPr/>
        <a:lstStyle/>
        <a:p>
          <a:endParaRPr kumimoji="1" lang="ja-JP" altLang="en-US"/>
        </a:p>
      </dgm:t>
    </dgm:pt>
    <dgm:pt modelId="{0CD8FD96-A870-4EEE-A333-F8EEB888AA93}" type="sibTrans" cxnId="{76D33835-8202-417D-BBB9-AE0A96160DF9}">
      <dgm:prSet/>
      <dgm:spPr/>
      <dgm:t>
        <a:bodyPr/>
        <a:lstStyle/>
        <a:p>
          <a:endParaRPr kumimoji="1" lang="ja-JP" altLang="en-US"/>
        </a:p>
      </dgm:t>
    </dgm:pt>
    <dgm:pt modelId="{F312E7B0-09C7-4D46-93D3-3ABC9A712212}">
      <dgm:prSet custT="1"/>
      <dgm:spPr/>
      <dgm:t>
        <a:bodyPr/>
        <a:lstStyle/>
        <a:p>
          <a:r>
            <a:rPr lang="ja-JP" altLang="en-US" sz="2800"/>
            <a:t>基本に忠実に指導して下さい。（資料集</a:t>
          </a:r>
          <a:r>
            <a:rPr lang="en-US" altLang="ja-JP" sz="2800"/>
            <a:t>P81</a:t>
          </a:r>
          <a:r>
            <a:rPr lang="ja-JP" altLang="en-US" sz="2800"/>
            <a:t>）</a:t>
          </a:r>
          <a:endParaRPr lang="en-US" sz="2800" dirty="0"/>
        </a:p>
      </dgm:t>
    </dgm:pt>
    <dgm:pt modelId="{10101A3E-3F36-4DC4-A091-01F828BE404B}" type="parTrans" cxnId="{0EBAA026-BB85-4421-981D-CE9CC5BC491F}">
      <dgm:prSet/>
      <dgm:spPr/>
      <dgm:t>
        <a:bodyPr/>
        <a:lstStyle/>
        <a:p>
          <a:endParaRPr kumimoji="1" lang="ja-JP" altLang="en-US"/>
        </a:p>
      </dgm:t>
    </dgm:pt>
    <dgm:pt modelId="{197AB3A2-6DDF-42D2-B942-857F5CAB472A}" type="sibTrans" cxnId="{0EBAA026-BB85-4421-981D-CE9CC5BC491F}">
      <dgm:prSet/>
      <dgm:spPr/>
      <dgm:t>
        <a:bodyPr/>
        <a:lstStyle/>
        <a:p>
          <a:endParaRPr kumimoji="1" lang="ja-JP" altLang="en-US"/>
        </a:p>
      </dgm:t>
    </dgm:pt>
    <dgm:pt modelId="{475BF079-68D7-46EA-8967-642A15A84955}" type="pres">
      <dgm:prSet presAssocID="{4293C88A-BE00-44A1-BA3E-EB5A6C8C1EE9}" presName="vert0" presStyleCnt="0">
        <dgm:presLayoutVars>
          <dgm:dir/>
          <dgm:animOne val="branch"/>
          <dgm:animLvl val="lvl"/>
        </dgm:presLayoutVars>
      </dgm:prSet>
      <dgm:spPr/>
    </dgm:pt>
    <dgm:pt modelId="{257C32DE-6C76-419B-8166-0A9830F0E0F4}" type="pres">
      <dgm:prSet presAssocID="{3D0ADB97-C64C-4769-8799-ABD095B186FF}" presName="thickLine" presStyleLbl="alignNode1" presStyleIdx="0" presStyleCnt="4"/>
      <dgm:spPr/>
    </dgm:pt>
    <dgm:pt modelId="{087DFC18-2D30-4CD4-BB26-B0854F9D2DC6}" type="pres">
      <dgm:prSet presAssocID="{3D0ADB97-C64C-4769-8799-ABD095B186FF}" presName="horz1" presStyleCnt="0"/>
      <dgm:spPr/>
    </dgm:pt>
    <dgm:pt modelId="{3A68A18D-12B4-4C78-8465-1B5D5040D557}" type="pres">
      <dgm:prSet presAssocID="{3D0ADB97-C64C-4769-8799-ABD095B186FF}" presName="tx1" presStyleLbl="revTx" presStyleIdx="0" presStyleCnt="4"/>
      <dgm:spPr/>
    </dgm:pt>
    <dgm:pt modelId="{60668CF1-64D7-4694-BF27-35D435E7DEC9}" type="pres">
      <dgm:prSet presAssocID="{3D0ADB97-C64C-4769-8799-ABD095B186FF}" presName="vert1" presStyleCnt="0"/>
      <dgm:spPr/>
    </dgm:pt>
    <dgm:pt modelId="{DA2425C2-D03B-42B2-8D1B-CB9F4BE92967}" type="pres">
      <dgm:prSet presAssocID="{80D4F07D-CD4F-49D1-B5B6-A71992496B01}" presName="thickLine" presStyleLbl="alignNode1" presStyleIdx="1" presStyleCnt="4"/>
      <dgm:spPr/>
    </dgm:pt>
    <dgm:pt modelId="{EEAC2C20-FDB6-4B6B-9FDF-09CA8C23FB6D}" type="pres">
      <dgm:prSet presAssocID="{80D4F07D-CD4F-49D1-B5B6-A71992496B01}" presName="horz1" presStyleCnt="0"/>
      <dgm:spPr/>
    </dgm:pt>
    <dgm:pt modelId="{6621AF6A-05FA-4FFC-A642-7DF82F010419}" type="pres">
      <dgm:prSet presAssocID="{80D4F07D-CD4F-49D1-B5B6-A71992496B01}" presName="tx1" presStyleLbl="revTx" presStyleIdx="1" presStyleCnt="4"/>
      <dgm:spPr/>
    </dgm:pt>
    <dgm:pt modelId="{A2E5B445-378B-4D93-B188-0FD7E712582D}" type="pres">
      <dgm:prSet presAssocID="{80D4F07D-CD4F-49D1-B5B6-A71992496B01}" presName="vert1" presStyleCnt="0"/>
      <dgm:spPr/>
    </dgm:pt>
    <dgm:pt modelId="{A57B9D47-8F36-47DD-8037-8C70DE1E8037}" type="pres">
      <dgm:prSet presAssocID="{AFD2D00D-61F0-49B3-A067-68559488F364}" presName="thickLine" presStyleLbl="alignNode1" presStyleIdx="2" presStyleCnt="4"/>
      <dgm:spPr/>
    </dgm:pt>
    <dgm:pt modelId="{FBB7C141-2ECC-4573-8B7E-2B86DE653486}" type="pres">
      <dgm:prSet presAssocID="{AFD2D00D-61F0-49B3-A067-68559488F364}" presName="horz1" presStyleCnt="0"/>
      <dgm:spPr/>
    </dgm:pt>
    <dgm:pt modelId="{D8F811CC-87ED-4815-AC56-423759BD63C3}" type="pres">
      <dgm:prSet presAssocID="{AFD2D00D-61F0-49B3-A067-68559488F364}" presName="tx1" presStyleLbl="revTx" presStyleIdx="2" presStyleCnt="4"/>
      <dgm:spPr/>
    </dgm:pt>
    <dgm:pt modelId="{C83680A6-0889-4A56-892B-3442C3FB099C}" type="pres">
      <dgm:prSet presAssocID="{AFD2D00D-61F0-49B3-A067-68559488F364}" presName="vert1" presStyleCnt="0"/>
      <dgm:spPr/>
    </dgm:pt>
    <dgm:pt modelId="{3DFAAA20-B2C4-4921-AA34-92D6A2FBA34D}" type="pres">
      <dgm:prSet presAssocID="{F312E7B0-09C7-4D46-93D3-3ABC9A712212}" presName="thickLine" presStyleLbl="alignNode1" presStyleIdx="3" presStyleCnt="4"/>
      <dgm:spPr/>
    </dgm:pt>
    <dgm:pt modelId="{811D67BB-330C-429E-8F3C-1C58B8653174}" type="pres">
      <dgm:prSet presAssocID="{F312E7B0-09C7-4D46-93D3-3ABC9A712212}" presName="horz1" presStyleCnt="0"/>
      <dgm:spPr/>
    </dgm:pt>
    <dgm:pt modelId="{D4CBB62C-BCA8-42D7-947F-E492E473B87B}" type="pres">
      <dgm:prSet presAssocID="{F312E7B0-09C7-4D46-93D3-3ABC9A712212}" presName="tx1" presStyleLbl="revTx" presStyleIdx="3" presStyleCnt="4"/>
      <dgm:spPr/>
    </dgm:pt>
    <dgm:pt modelId="{F4367AA9-9581-4116-8609-B72FBACE5A09}" type="pres">
      <dgm:prSet presAssocID="{F312E7B0-09C7-4D46-93D3-3ABC9A712212}" presName="vert1" presStyleCnt="0"/>
      <dgm:spPr/>
    </dgm:pt>
  </dgm:ptLst>
  <dgm:cxnLst>
    <dgm:cxn modelId="{CF6DEC07-4FDA-4F77-AC22-30A01D5E3AC9}" srcId="{4293C88A-BE00-44A1-BA3E-EB5A6C8C1EE9}" destId="{80D4F07D-CD4F-49D1-B5B6-A71992496B01}" srcOrd="1" destOrd="0" parTransId="{C7F20C5F-C19B-423F-9691-35339B3D7321}" sibTransId="{83719D06-5F62-4B15-BC2A-A2C393249C43}"/>
    <dgm:cxn modelId="{0EBAA026-BB85-4421-981D-CE9CC5BC491F}" srcId="{4293C88A-BE00-44A1-BA3E-EB5A6C8C1EE9}" destId="{F312E7B0-09C7-4D46-93D3-3ABC9A712212}" srcOrd="3" destOrd="0" parTransId="{10101A3E-3F36-4DC4-A091-01F828BE404B}" sibTransId="{197AB3A2-6DDF-42D2-B942-857F5CAB472A}"/>
    <dgm:cxn modelId="{D6B2752A-1C44-4F97-BB4C-7BDF9F854435}" type="presOf" srcId="{4293C88A-BE00-44A1-BA3E-EB5A6C8C1EE9}" destId="{475BF079-68D7-46EA-8967-642A15A84955}" srcOrd="0" destOrd="0" presId="urn:microsoft.com/office/officeart/2008/layout/LinedList"/>
    <dgm:cxn modelId="{76D33835-8202-417D-BBB9-AE0A96160DF9}" srcId="{4293C88A-BE00-44A1-BA3E-EB5A6C8C1EE9}" destId="{AFD2D00D-61F0-49B3-A067-68559488F364}" srcOrd="2" destOrd="0" parTransId="{E1136B77-3869-4F01-89CE-F0BC0D9CC8DA}" sibTransId="{0CD8FD96-A870-4EEE-A333-F8EEB888AA93}"/>
    <dgm:cxn modelId="{0841CB66-76BA-4A85-9137-5D122C50F661}" type="presOf" srcId="{3D0ADB97-C64C-4769-8799-ABD095B186FF}" destId="{3A68A18D-12B4-4C78-8465-1B5D5040D557}" srcOrd="0" destOrd="0" presId="urn:microsoft.com/office/officeart/2008/layout/LinedList"/>
    <dgm:cxn modelId="{24FB2558-1580-4571-88B3-06BD8E2B2F61}" type="presOf" srcId="{AFD2D00D-61F0-49B3-A067-68559488F364}" destId="{D8F811CC-87ED-4815-AC56-423759BD63C3}" srcOrd="0" destOrd="0" presId="urn:microsoft.com/office/officeart/2008/layout/LinedList"/>
    <dgm:cxn modelId="{050119AC-9AC4-492A-B78E-BCD224B2BDB9}" type="presOf" srcId="{F312E7B0-09C7-4D46-93D3-3ABC9A712212}" destId="{D4CBB62C-BCA8-42D7-947F-E492E473B87B}" srcOrd="0" destOrd="0" presId="urn:microsoft.com/office/officeart/2008/layout/LinedList"/>
    <dgm:cxn modelId="{9E8B29D9-3516-4BE6-A9F7-A6BBF99B9898}" type="presOf" srcId="{80D4F07D-CD4F-49D1-B5B6-A71992496B01}" destId="{6621AF6A-05FA-4FFC-A642-7DF82F010419}" srcOrd="0" destOrd="0" presId="urn:microsoft.com/office/officeart/2008/layout/LinedList"/>
    <dgm:cxn modelId="{43051ADD-26D6-4FF1-BF9E-2049407D7637}" srcId="{4293C88A-BE00-44A1-BA3E-EB5A6C8C1EE9}" destId="{3D0ADB97-C64C-4769-8799-ABD095B186FF}" srcOrd="0" destOrd="0" parTransId="{38A78864-380D-4B41-918F-B29277C56640}" sibTransId="{15AC716C-F7B8-4337-86E2-C2A0F511DB54}"/>
    <dgm:cxn modelId="{A8712536-726E-4128-B78C-971778B4C899}" type="presParOf" srcId="{475BF079-68D7-46EA-8967-642A15A84955}" destId="{257C32DE-6C76-419B-8166-0A9830F0E0F4}" srcOrd="0" destOrd="0" presId="urn:microsoft.com/office/officeart/2008/layout/LinedList"/>
    <dgm:cxn modelId="{634BAC6F-6A1A-4EF4-8019-F91DAD7D9B58}" type="presParOf" srcId="{475BF079-68D7-46EA-8967-642A15A84955}" destId="{087DFC18-2D30-4CD4-BB26-B0854F9D2DC6}" srcOrd="1" destOrd="0" presId="urn:microsoft.com/office/officeart/2008/layout/LinedList"/>
    <dgm:cxn modelId="{112059CC-889C-4856-8248-06FD48011326}" type="presParOf" srcId="{087DFC18-2D30-4CD4-BB26-B0854F9D2DC6}" destId="{3A68A18D-12B4-4C78-8465-1B5D5040D557}" srcOrd="0" destOrd="0" presId="urn:microsoft.com/office/officeart/2008/layout/LinedList"/>
    <dgm:cxn modelId="{A7F4E02C-079C-4A9B-89E5-0D7442A720E3}" type="presParOf" srcId="{087DFC18-2D30-4CD4-BB26-B0854F9D2DC6}" destId="{60668CF1-64D7-4694-BF27-35D435E7DEC9}" srcOrd="1" destOrd="0" presId="urn:microsoft.com/office/officeart/2008/layout/LinedList"/>
    <dgm:cxn modelId="{2E47E1F4-C46D-4D57-ADEE-040E4FE0F11B}" type="presParOf" srcId="{475BF079-68D7-46EA-8967-642A15A84955}" destId="{DA2425C2-D03B-42B2-8D1B-CB9F4BE92967}" srcOrd="2" destOrd="0" presId="urn:microsoft.com/office/officeart/2008/layout/LinedList"/>
    <dgm:cxn modelId="{39F16CE8-D7A3-4B85-80C9-0A293AAB31D7}" type="presParOf" srcId="{475BF079-68D7-46EA-8967-642A15A84955}" destId="{EEAC2C20-FDB6-4B6B-9FDF-09CA8C23FB6D}" srcOrd="3" destOrd="0" presId="urn:microsoft.com/office/officeart/2008/layout/LinedList"/>
    <dgm:cxn modelId="{419DF8E2-7B41-4CBD-888A-1C84D11FB00B}" type="presParOf" srcId="{EEAC2C20-FDB6-4B6B-9FDF-09CA8C23FB6D}" destId="{6621AF6A-05FA-4FFC-A642-7DF82F010419}" srcOrd="0" destOrd="0" presId="urn:microsoft.com/office/officeart/2008/layout/LinedList"/>
    <dgm:cxn modelId="{FD38C488-3D0E-45EB-892A-2BB8CF575931}" type="presParOf" srcId="{EEAC2C20-FDB6-4B6B-9FDF-09CA8C23FB6D}" destId="{A2E5B445-378B-4D93-B188-0FD7E712582D}" srcOrd="1" destOrd="0" presId="urn:microsoft.com/office/officeart/2008/layout/LinedList"/>
    <dgm:cxn modelId="{1D14BBD7-B5E5-484C-B2F8-BDA302FD4292}" type="presParOf" srcId="{475BF079-68D7-46EA-8967-642A15A84955}" destId="{A57B9D47-8F36-47DD-8037-8C70DE1E8037}" srcOrd="4" destOrd="0" presId="urn:microsoft.com/office/officeart/2008/layout/LinedList"/>
    <dgm:cxn modelId="{321809CD-FD7A-4266-BFFD-3BC4A7F1C1E4}" type="presParOf" srcId="{475BF079-68D7-46EA-8967-642A15A84955}" destId="{FBB7C141-2ECC-4573-8B7E-2B86DE653486}" srcOrd="5" destOrd="0" presId="urn:microsoft.com/office/officeart/2008/layout/LinedList"/>
    <dgm:cxn modelId="{9E672967-DE92-403C-93BA-DCCCDBDC514F}" type="presParOf" srcId="{FBB7C141-2ECC-4573-8B7E-2B86DE653486}" destId="{D8F811CC-87ED-4815-AC56-423759BD63C3}" srcOrd="0" destOrd="0" presId="urn:microsoft.com/office/officeart/2008/layout/LinedList"/>
    <dgm:cxn modelId="{0FD5B5AA-0180-4127-939A-43F8F8A58617}" type="presParOf" srcId="{FBB7C141-2ECC-4573-8B7E-2B86DE653486}" destId="{C83680A6-0889-4A56-892B-3442C3FB099C}" srcOrd="1" destOrd="0" presId="urn:microsoft.com/office/officeart/2008/layout/LinedList"/>
    <dgm:cxn modelId="{FAAFA156-C645-4A67-BC82-AE9E53DB2D5C}" type="presParOf" srcId="{475BF079-68D7-46EA-8967-642A15A84955}" destId="{3DFAAA20-B2C4-4921-AA34-92D6A2FBA34D}" srcOrd="6" destOrd="0" presId="urn:microsoft.com/office/officeart/2008/layout/LinedList"/>
    <dgm:cxn modelId="{08BB2724-F632-4641-AA76-695263F3EFD9}" type="presParOf" srcId="{475BF079-68D7-46EA-8967-642A15A84955}" destId="{811D67BB-330C-429E-8F3C-1C58B8653174}" srcOrd="7" destOrd="0" presId="urn:microsoft.com/office/officeart/2008/layout/LinedList"/>
    <dgm:cxn modelId="{13AB96B6-E3EA-4AF1-83C4-183E52771D7C}" type="presParOf" srcId="{811D67BB-330C-429E-8F3C-1C58B8653174}" destId="{D4CBB62C-BCA8-42D7-947F-E492E473B87B}" srcOrd="0" destOrd="0" presId="urn:microsoft.com/office/officeart/2008/layout/LinedList"/>
    <dgm:cxn modelId="{F3B005E7-D7E5-4148-8452-3CFCA6346026}" type="presParOf" srcId="{811D67BB-330C-429E-8F3C-1C58B8653174}" destId="{F4367AA9-9581-4116-8609-B72FBACE5A0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93C88A-BE00-44A1-BA3E-EB5A6C8C1EE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D0ADB97-C64C-4769-8799-ABD095B186FF}">
      <dgm:prSet/>
      <dgm:spPr/>
      <dgm:t>
        <a:bodyPr/>
        <a:lstStyle/>
        <a:p>
          <a:r>
            <a:rPr lang="ja-JP" altLang="en-US" dirty="0"/>
            <a:t>主菜は弁当の中央に詰めること</a:t>
          </a:r>
          <a:endParaRPr lang="en-US" altLang="ja-JP" dirty="0"/>
        </a:p>
        <a:p>
          <a:r>
            <a:rPr lang="ja-JP" altLang="en-US" dirty="0"/>
            <a:t>（検定独自のルールと理解して下さい）</a:t>
          </a:r>
          <a:endParaRPr lang="en-US" dirty="0"/>
        </a:p>
      </dgm:t>
    </dgm:pt>
    <dgm:pt modelId="{38A78864-380D-4B41-918F-B29277C56640}" type="parTrans" cxnId="{43051ADD-26D6-4FF1-BF9E-2049407D7637}">
      <dgm:prSet/>
      <dgm:spPr/>
      <dgm:t>
        <a:bodyPr/>
        <a:lstStyle/>
        <a:p>
          <a:endParaRPr lang="en-US"/>
        </a:p>
      </dgm:t>
    </dgm:pt>
    <dgm:pt modelId="{15AC716C-F7B8-4337-86E2-C2A0F511DB54}" type="sibTrans" cxnId="{43051ADD-26D6-4FF1-BF9E-2049407D7637}">
      <dgm:prSet/>
      <dgm:spPr/>
      <dgm:t>
        <a:bodyPr/>
        <a:lstStyle/>
        <a:p>
          <a:endParaRPr lang="en-US"/>
        </a:p>
      </dgm:t>
    </dgm:pt>
    <dgm:pt modelId="{CEADD9CB-6F34-40B8-AEA8-DADE9D106418}">
      <dgm:prSet/>
      <dgm:spPr/>
      <dgm:t>
        <a:bodyPr/>
        <a:lstStyle/>
        <a:p>
          <a:r>
            <a:rPr lang="ja-JP" altLang="en-US" dirty="0"/>
            <a:t>その他の欄記入の使用料</a:t>
          </a:r>
          <a:r>
            <a:rPr lang="en-US" altLang="ja-JP" dirty="0"/>
            <a:t>1g</a:t>
          </a:r>
          <a:r>
            <a:rPr lang="ja-JP" altLang="en-US" dirty="0"/>
            <a:t>未満の食品・調味料も使用できる材料、調味料のみ果物の褐変防止の塩等も必ず記入</a:t>
          </a:r>
          <a:endParaRPr lang="en-US" dirty="0"/>
        </a:p>
      </dgm:t>
    </dgm:pt>
    <dgm:pt modelId="{0B7C2D0B-44A2-4CF8-AFE4-3DC07D02D811}" type="parTrans" cxnId="{86C518AA-8166-478E-9B72-F1CA9F5F6E03}">
      <dgm:prSet/>
      <dgm:spPr/>
      <dgm:t>
        <a:bodyPr/>
        <a:lstStyle/>
        <a:p>
          <a:endParaRPr kumimoji="1" lang="ja-JP" altLang="en-US"/>
        </a:p>
      </dgm:t>
    </dgm:pt>
    <dgm:pt modelId="{301E2BE9-4787-4E1D-B981-8F90C7206E04}" type="sibTrans" cxnId="{86C518AA-8166-478E-9B72-F1CA9F5F6E03}">
      <dgm:prSet/>
      <dgm:spPr/>
      <dgm:t>
        <a:bodyPr/>
        <a:lstStyle/>
        <a:p>
          <a:endParaRPr kumimoji="1" lang="ja-JP" altLang="en-US"/>
        </a:p>
      </dgm:t>
    </dgm:pt>
    <dgm:pt modelId="{ED9F8F16-0053-400A-9433-9BA9269B5AC1}">
      <dgm:prSet/>
      <dgm:spPr/>
      <dgm:t>
        <a:bodyPr/>
        <a:lstStyle/>
        <a:p>
          <a:r>
            <a:rPr lang="ja-JP" altLang="en-US" dirty="0"/>
            <a:t>オーブンとガスの同時調理はできないが、余熱はかまわない</a:t>
          </a:r>
          <a:endParaRPr lang="en-US" dirty="0"/>
        </a:p>
      </dgm:t>
    </dgm:pt>
    <dgm:pt modelId="{70974559-6793-4491-AAA6-B837753996BD}" type="parTrans" cxnId="{85BE7A35-CCE3-4441-8B24-534714CC0071}">
      <dgm:prSet/>
      <dgm:spPr/>
      <dgm:t>
        <a:bodyPr/>
        <a:lstStyle/>
        <a:p>
          <a:endParaRPr kumimoji="1" lang="ja-JP" altLang="en-US"/>
        </a:p>
      </dgm:t>
    </dgm:pt>
    <dgm:pt modelId="{ECA58E29-35E0-4C15-8E94-8A9F429F3F9D}" type="sibTrans" cxnId="{85BE7A35-CCE3-4441-8B24-534714CC0071}">
      <dgm:prSet/>
      <dgm:spPr/>
      <dgm:t>
        <a:bodyPr/>
        <a:lstStyle/>
        <a:p>
          <a:endParaRPr kumimoji="1" lang="ja-JP" altLang="en-US"/>
        </a:p>
      </dgm:t>
    </dgm:pt>
    <dgm:pt modelId="{5E3E9CAB-4D61-4600-B9D8-8567D41B8EA4}">
      <dgm:prSet/>
      <dgm:spPr/>
      <dgm:t>
        <a:bodyPr/>
        <a:lstStyle/>
        <a:p>
          <a:r>
            <a:rPr lang="ja-JP" altLang="en-US" dirty="0"/>
            <a:t>献立表　揚げ物は給油量も記入</a:t>
          </a:r>
          <a:endParaRPr lang="en-US" dirty="0"/>
        </a:p>
      </dgm:t>
    </dgm:pt>
    <dgm:pt modelId="{5A10F234-B701-4771-9D56-D716AA0D5698}" type="parTrans" cxnId="{1C52B4C4-A22A-4D92-92A2-80AF021D60C3}">
      <dgm:prSet/>
      <dgm:spPr/>
      <dgm:t>
        <a:bodyPr/>
        <a:lstStyle/>
        <a:p>
          <a:endParaRPr kumimoji="1" lang="ja-JP" altLang="en-US"/>
        </a:p>
      </dgm:t>
    </dgm:pt>
    <dgm:pt modelId="{7C261CB0-39F1-4580-9403-7246B2660BE9}" type="sibTrans" cxnId="{1C52B4C4-A22A-4D92-92A2-80AF021D60C3}">
      <dgm:prSet/>
      <dgm:spPr/>
      <dgm:t>
        <a:bodyPr/>
        <a:lstStyle/>
        <a:p>
          <a:endParaRPr kumimoji="1" lang="ja-JP" altLang="en-US"/>
        </a:p>
      </dgm:t>
    </dgm:pt>
    <dgm:pt modelId="{475BF079-68D7-46EA-8967-642A15A84955}" type="pres">
      <dgm:prSet presAssocID="{4293C88A-BE00-44A1-BA3E-EB5A6C8C1EE9}" presName="vert0" presStyleCnt="0">
        <dgm:presLayoutVars>
          <dgm:dir/>
          <dgm:animOne val="branch"/>
          <dgm:animLvl val="lvl"/>
        </dgm:presLayoutVars>
      </dgm:prSet>
      <dgm:spPr/>
    </dgm:pt>
    <dgm:pt modelId="{9411C46A-BD62-433D-94B3-F9DB268EF5A5}" type="pres">
      <dgm:prSet presAssocID="{CEADD9CB-6F34-40B8-AEA8-DADE9D106418}" presName="thickLine" presStyleLbl="alignNode1" presStyleIdx="0" presStyleCnt="4"/>
      <dgm:spPr/>
    </dgm:pt>
    <dgm:pt modelId="{DB5C432F-0E55-4208-9933-646F486B1B9E}" type="pres">
      <dgm:prSet presAssocID="{CEADD9CB-6F34-40B8-AEA8-DADE9D106418}" presName="horz1" presStyleCnt="0"/>
      <dgm:spPr/>
    </dgm:pt>
    <dgm:pt modelId="{94AA5C14-B80B-40AD-9DF4-849BBBD5D689}" type="pres">
      <dgm:prSet presAssocID="{CEADD9CB-6F34-40B8-AEA8-DADE9D106418}" presName="tx1" presStyleLbl="revTx" presStyleIdx="0" presStyleCnt="4"/>
      <dgm:spPr/>
    </dgm:pt>
    <dgm:pt modelId="{8E335E02-5910-4CB1-A9B0-6CD50F760B2A}" type="pres">
      <dgm:prSet presAssocID="{CEADD9CB-6F34-40B8-AEA8-DADE9D106418}" presName="vert1" presStyleCnt="0"/>
      <dgm:spPr/>
    </dgm:pt>
    <dgm:pt modelId="{05B21822-4A17-4178-AA44-503F7EF71FAD}" type="pres">
      <dgm:prSet presAssocID="{5E3E9CAB-4D61-4600-B9D8-8567D41B8EA4}" presName="thickLine" presStyleLbl="alignNode1" presStyleIdx="1" presStyleCnt="4"/>
      <dgm:spPr/>
    </dgm:pt>
    <dgm:pt modelId="{D0A5DC96-4C76-4C10-98D1-DCCD6F1DEE2C}" type="pres">
      <dgm:prSet presAssocID="{5E3E9CAB-4D61-4600-B9D8-8567D41B8EA4}" presName="horz1" presStyleCnt="0"/>
      <dgm:spPr/>
    </dgm:pt>
    <dgm:pt modelId="{5C824481-F1B5-4F40-A7EA-E13F4A3C5172}" type="pres">
      <dgm:prSet presAssocID="{5E3E9CAB-4D61-4600-B9D8-8567D41B8EA4}" presName="tx1" presStyleLbl="revTx" presStyleIdx="1" presStyleCnt="4"/>
      <dgm:spPr/>
    </dgm:pt>
    <dgm:pt modelId="{0ACDA4CB-A482-4CD1-84DF-6BE17E37AA89}" type="pres">
      <dgm:prSet presAssocID="{5E3E9CAB-4D61-4600-B9D8-8567D41B8EA4}" presName="vert1" presStyleCnt="0"/>
      <dgm:spPr/>
    </dgm:pt>
    <dgm:pt modelId="{44E9ADD0-1FB4-42E6-8CED-655ECA5D45BF}" type="pres">
      <dgm:prSet presAssocID="{ED9F8F16-0053-400A-9433-9BA9269B5AC1}" presName="thickLine" presStyleLbl="alignNode1" presStyleIdx="2" presStyleCnt="4"/>
      <dgm:spPr/>
    </dgm:pt>
    <dgm:pt modelId="{83C541B6-BC95-457E-AD62-8ACFFF282068}" type="pres">
      <dgm:prSet presAssocID="{ED9F8F16-0053-400A-9433-9BA9269B5AC1}" presName="horz1" presStyleCnt="0"/>
      <dgm:spPr/>
    </dgm:pt>
    <dgm:pt modelId="{020FDD43-5381-445D-BF1F-985C174A8D21}" type="pres">
      <dgm:prSet presAssocID="{ED9F8F16-0053-400A-9433-9BA9269B5AC1}" presName="tx1" presStyleLbl="revTx" presStyleIdx="2" presStyleCnt="4"/>
      <dgm:spPr/>
    </dgm:pt>
    <dgm:pt modelId="{5A72A5CE-17AD-4F74-B96E-E0D713EB8E9B}" type="pres">
      <dgm:prSet presAssocID="{ED9F8F16-0053-400A-9433-9BA9269B5AC1}" presName="vert1" presStyleCnt="0"/>
      <dgm:spPr/>
    </dgm:pt>
    <dgm:pt modelId="{257C32DE-6C76-419B-8166-0A9830F0E0F4}" type="pres">
      <dgm:prSet presAssocID="{3D0ADB97-C64C-4769-8799-ABD095B186FF}" presName="thickLine" presStyleLbl="alignNode1" presStyleIdx="3" presStyleCnt="4"/>
      <dgm:spPr/>
    </dgm:pt>
    <dgm:pt modelId="{087DFC18-2D30-4CD4-BB26-B0854F9D2DC6}" type="pres">
      <dgm:prSet presAssocID="{3D0ADB97-C64C-4769-8799-ABD095B186FF}" presName="horz1" presStyleCnt="0"/>
      <dgm:spPr/>
    </dgm:pt>
    <dgm:pt modelId="{3A68A18D-12B4-4C78-8465-1B5D5040D557}" type="pres">
      <dgm:prSet presAssocID="{3D0ADB97-C64C-4769-8799-ABD095B186FF}" presName="tx1" presStyleLbl="revTx" presStyleIdx="3" presStyleCnt="4"/>
      <dgm:spPr/>
    </dgm:pt>
    <dgm:pt modelId="{60668CF1-64D7-4694-BF27-35D435E7DEC9}" type="pres">
      <dgm:prSet presAssocID="{3D0ADB97-C64C-4769-8799-ABD095B186FF}" presName="vert1" presStyleCnt="0"/>
      <dgm:spPr/>
    </dgm:pt>
  </dgm:ptLst>
  <dgm:cxnLst>
    <dgm:cxn modelId="{08ECB201-0DA2-45F9-B6CC-FD003E608AC8}" type="presOf" srcId="{ED9F8F16-0053-400A-9433-9BA9269B5AC1}" destId="{020FDD43-5381-445D-BF1F-985C174A8D21}" srcOrd="0" destOrd="0" presId="urn:microsoft.com/office/officeart/2008/layout/LinedList"/>
    <dgm:cxn modelId="{D6B2752A-1C44-4F97-BB4C-7BDF9F854435}" type="presOf" srcId="{4293C88A-BE00-44A1-BA3E-EB5A6C8C1EE9}" destId="{475BF079-68D7-46EA-8967-642A15A84955}" srcOrd="0" destOrd="0" presId="urn:microsoft.com/office/officeart/2008/layout/LinedList"/>
    <dgm:cxn modelId="{85BE7A35-CCE3-4441-8B24-534714CC0071}" srcId="{4293C88A-BE00-44A1-BA3E-EB5A6C8C1EE9}" destId="{ED9F8F16-0053-400A-9433-9BA9269B5AC1}" srcOrd="2" destOrd="0" parTransId="{70974559-6793-4491-AAA6-B837753996BD}" sibTransId="{ECA58E29-35E0-4C15-8E94-8A9F429F3F9D}"/>
    <dgm:cxn modelId="{24593964-04C9-43A8-81D0-3C43F85F5047}" type="presOf" srcId="{5E3E9CAB-4D61-4600-B9D8-8567D41B8EA4}" destId="{5C824481-F1B5-4F40-A7EA-E13F4A3C5172}" srcOrd="0" destOrd="0" presId="urn:microsoft.com/office/officeart/2008/layout/LinedList"/>
    <dgm:cxn modelId="{2F3B0D57-D986-4359-9985-7C775F3BDC8B}" type="presOf" srcId="{CEADD9CB-6F34-40B8-AEA8-DADE9D106418}" destId="{94AA5C14-B80B-40AD-9DF4-849BBBD5D689}" srcOrd="0" destOrd="0" presId="urn:microsoft.com/office/officeart/2008/layout/LinedList"/>
    <dgm:cxn modelId="{69F1769F-05ED-4335-A619-D7EA5E0147C2}" type="presOf" srcId="{3D0ADB97-C64C-4769-8799-ABD095B186FF}" destId="{3A68A18D-12B4-4C78-8465-1B5D5040D557}" srcOrd="0" destOrd="0" presId="urn:microsoft.com/office/officeart/2008/layout/LinedList"/>
    <dgm:cxn modelId="{86C518AA-8166-478E-9B72-F1CA9F5F6E03}" srcId="{4293C88A-BE00-44A1-BA3E-EB5A6C8C1EE9}" destId="{CEADD9CB-6F34-40B8-AEA8-DADE9D106418}" srcOrd="0" destOrd="0" parTransId="{0B7C2D0B-44A2-4CF8-AFE4-3DC07D02D811}" sibTransId="{301E2BE9-4787-4E1D-B981-8F90C7206E04}"/>
    <dgm:cxn modelId="{1C52B4C4-A22A-4D92-92A2-80AF021D60C3}" srcId="{4293C88A-BE00-44A1-BA3E-EB5A6C8C1EE9}" destId="{5E3E9CAB-4D61-4600-B9D8-8567D41B8EA4}" srcOrd="1" destOrd="0" parTransId="{5A10F234-B701-4771-9D56-D716AA0D5698}" sibTransId="{7C261CB0-39F1-4580-9403-7246B2660BE9}"/>
    <dgm:cxn modelId="{43051ADD-26D6-4FF1-BF9E-2049407D7637}" srcId="{4293C88A-BE00-44A1-BA3E-EB5A6C8C1EE9}" destId="{3D0ADB97-C64C-4769-8799-ABD095B186FF}" srcOrd="3" destOrd="0" parTransId="{38A78864-380D-4B41-918F-B29277C56640}" sibTransId="{15AC716C-F7B8-4337-86E2-C2A0F511DB54}"/>
    <dgm:cxn modelId="{C4102119-2DE3-42FE-996A-828B8697D891}" type="presParOf" srcId="{475BF079-68D7-46EA-8967-642A15A84955}" destId="{9411C46A-BD62-433D-94B3-F9DB268EF5A5}" srcOrd="0" destOrd="0" presId="urn:microsoft.com/office/officeart/2008/layout/LinedList"/>
    <dgm:cxn modelId="{38B1F1D0-37CB-4D48-AFBE-C8CED1FCED57}" type="presParOf" srcId="{475BF079-68D7-46EA-8967-642A15A84955}" destId="{DB5C432F-0E55-4208-9933-646F486B1B9E}" srcOrd="1" destOrd="0" presId="urn:microsoft.com/office/officeart/2008/layout/LinedList"/>
    <dgm:cxn modelId="{D741C870-6C4C-42AB-9A80-EB006A642E6C}" type="presParOf" srcId="{DB5C432F-0E55-4208-9933-646F486B1B9E}" destId="{94AA5C14-B80B-40AD-9DF4-849BBBD5D689}" srcOrd="0" destOrd="0" presId="urn:microsoft.com/office/officeart/2008/layout/LinedList"/>
    <dgm:cxn modelId="{95E3F1D3-BAFC-4ADD-8D94-AE46D2498191}" type="presParOf" srcId="{DB5C432F-0E55-4208-9933-646F486B1B9E}" destId="{8E335E02-5910-4CB1-A9B0-6CD50F760B2A}" srcOrd="1" destOrd="0" presId="urn:microsoft.com/office/officeart/2008/layout/LinedList"/>
    <dgm:cxn modelId="{47D59622-2ED3-4038-B7E7-30B0CC07838F}" type="presParOf" srcId="{475BF079-68D7-46EA-8967-642A15A84955}" destId="{05B21822-4A17-4178-AA44-503F7EF71FAD}" srcOrd="2" destOrd="0" presId="urn:microsoft.com/office/officeart/2008/layout/LinedList"/>
    <dgm:cxn modelId="{81263E3E-53DB-4DB3-86AB-207A2AE5DEC4}" type="presParOf" srcId="{475BF079-68D7-46EA-8967-642A15A84955}" destId="{D0A5DC96-4C76-4C10-98D1-DCCD6F1DEE2C}" srcOrd="3" destOrd="0" presId="urn:microsoft.com/office/officeart/2008/layout/LinedList"/>
    <dgm:cxn modelId="{6CA8E455-0C97-41A8-9871-C16FD64CF48E}" type="presParOf" srcId="{D0A5DC96-4C76-4C10-98D1-DCCD6F1DEE2C}" destId="{5C824481-F1B5-4F40-A7EA-E13F4A3C5172}" srcOrd="0" destOrd="0" presId="urn:microsoft.com/office/officeart/2008/layout/LinedList"/>
    <dgm:cxn modelId="{C5B7E7F7-514D-4AFD-B548-2690409984BF}" type="presParOf" srcId="{D0A5DC96-4C76-4C10-98D1-DCCD6F1DEE2C}" destId="{0ACDA4CB-A482-4CD1-84DF-6BE17E37AA89}" srcOrd="1" destOrd="0" presId="urn:microsoft.com/office/officeart/2008/layout/LinedList"/>
    <dgm:cxn modelId="{53F75435-FA26-45FD-AB9F-FCE3F9710484}" type="presParOf" srcId="{475BF079-68D7-46EA-8967-642A15A84955}" destId="{44E9ADD0-1FB4-42E6-8CED-655ECA5D45BF}" srcOrd="4" destOrd="0" presId="urn:microsoft.com/office/officeart/2008/layout/LinedList"/>
    <dgm:cxn modelId="{6A1E3AF9-CACE-4DAB-9A1F-C58FFACCA0CE}" type="presParOf" srcId="{475BF079-68D7-46EA-8967-642A15A84955}" destId="{83C541B6-BC95-457E-AD62-8ACFFF282068}" srcOrd="5" destOrd="0" presId="urn:microsoft.com/office/officeart/2008/layout/LinedList"/>
    <dgm:cxn modelId="{42D99487-92D5-4882-9D22-018C39FC33E8}" type="presParOf" srcId="{83C541B6-BC95-457E-AD62-8ACFFF282068}" destId="{020FDD43-5381-445D-BF1F-985C174A8D21}" srcOrd="0" destOrd="0" presId="urn:microsoft.com/office/officeart/2008/layout/LinedList"/>
    <dgm:cxn modelId="{8A46CC4D-B50E-47BD-8958-1865D385D372}" type="presParOf" srcId="{83C541B6-BC95-457E-AD62-8ACFFF282068}" destId="{5A72A5CE-17AD-4F74-B96E-E0D713EB8E9B}" srcOrd="1" destOrd="0" presId="urn:microsoft.com/office/officeart/2008/layout/LinedList"/>
    <dgm:cxn modelId="{77601DCB-55F9-40DC-A8DF-10A4434E8991}" type="presParOf" srcId="{475BF079-68D7-46EA-8967-642A15A84955}" destId="{257C32DE-6C76-419B-8166-0A9830F0E0F4}" srcOrd="6" destOrd="0" presId="urn:microsoft.com/office/officeart/2008/layout/LinedList"/>
    <dgm:cxn modelId="{8A1D8F79-79A9-4808-BB98-9743AF552C2C}" type="presParOf" srcId="{475BF079-68D7-46EA-8967-642A15A84955}" destId="{087DFC18-2D30-4CD4-BB26-B0854F9D2DC6}" srcOrd="7" destOrd="0" presId="urn:microsoft.com/office/officeart/2008/layout/LinedList"/>
    <dgm:cxn modelId="{3A30A8FD-0417-402B-8C57-6E94A4DD0EDA}" type="presParOf" srcId="{087DFC18-2D30-4CD4-BB26-B0854F9D2DC6}" destId="{3A68A18D-12B4-4C78-8465-1B5D5040D557}" srcOrd="0" destOrd="0" presId="urn:microsoft.com/office/officeart/2008/layout/LinedList"/>
    <dgm:cxn modelId="{5A562954-A2A0-44B5-8F52-2F6FA5B7D27D}" type="presParOf" srcId="{087DFC18-2D30-4CD4-BB26-B0854F9D2DC6}" destId="{60668CF1-64D7-4694-BF27-35D435E7DEC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20EAE-04C8-48E8-A4FE-D7D0783EB5B7}">
      <dsp:nvSpPr>
        <dsp:cNvPr id="0" name=""/>
        <dsp:cNvSpPr/>
      </dsp:nvSpPr>
      <dsp:spPr>
        <a:xfrm>
          <a:off x="0" y="454"/>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BC30A44-043D-4927-9B51-4BBD4B0D4096}">
      <dsp:nvSpPr>
        <dsp:cNvPr id="0" name=""/>
        <dsp:cNvSpPr/>
      </dsp:nvSpPr>
      <dsp:spPr>
        <a:xfrm>
          <a:off x="0" y="454"/>
          <a:ext cx="10058399" cy="4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sz="1800" kern="1200" dirty="0"/>
            <a:t>全国高等学校食物技術検定資料令和</a:t>
          </a:r>
          <a:r>
            <a:rPr kumimoji="1" lang="en-US" sz="1800" kern="1200" dirty="0"/>
            <a:t>7</a:t>
          </a:r>
          <a:r>
            <a:rPr kumimoji="1" lang="ja-JP" sz="1800" kern="1200" dirty="0"/>
            <a:t>年度</a:t>
          </a:r>
          <a:r>
            <a:rPr kumimoji="1" lang="en-US" sz="1800" kern="1200" dirty="0"/>
            <a:t>4</a:t>
          </a:r>
          <a:r>
            <a:rPr kumimoji="1" lang="ja-JP" sz="1800" kern="1200" dirty="0"/>
            <a:t>月発行　改訂版について</a:t>
          </a:r>
          <a:endParaRPr lang="en-US" sz="1800" kern="1200" dirty="0"/>
        </a:p>
      </dsp:txBody>
      <dsp:txXfrm>
        <a:off x="0" y="454"/>
        <a:ext cx="10058399" cy="413855"/>
      </dsp:txXfrm>
    </dsp:sp>
    <dsp:sp modelId="{BE484C38-223B-4708-BB9D-35B0D98E9B05}">
      <dsp:nvSpPr>
        <dsp:cNvPr id="0" name=""/>
        <dsp:cNvSpPr/>
      </dsp:nvSpPr>
      <dsp:spPr>
        <a:xfrm>
          <a:off x="0" y="414310"/>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C8A2AE6-846C-432C-8BE9-0A7AB3634CB1}">
      <dsp:nvSpPr>
        <dsp:cNvPr id="0" name=""/>
        <dsp:cNvSpPr/>
      </dsp:nvSpPr>
      <dsp:spPr>
        <a:xfrm>
          <a:off x="0" y="414310"/>
          <a:ext cx="10058399" cy="4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sz="1800" kern="1200" dirty="0"/>
            <a:t>令和</a:t>
          </a:r>
          <a:r>
            <a:rPr kumimoji="1" lang="en-US" sz="1800" kern="1200" dirty="0"/>
            <a:t>7</a:t>
          </a:r>
          <a:r>
            <a:rPr kumimoji="1" lang="ja-JP" sz="1800" kern="1200" dirty="0"/>
            <a:t>年度から検定級の変更について</a:t>
          </a:r>
          <a:endParaRPr lang="en-US" sz="1800" kern="1200" dirty="0"/>
        </a:p>
      </dsp:txBody>
      <dsp:txXfrm>
        <a:off x="0" y="414310"/>
        <a:ext cx="10058399" cy="413855"/>
      </dsp:txXfrm>
    </dsp:sp>
    <dsp:sp modelId="{2B4D8CE2-AC4C-4884-ACD0-850CB4C5FF88}">
      <dsp:nvSpPr>
        <dsp:cNvPr id="0" name=""/>
        <dsp:cNvSpPr/>
      </dsp:nvSpPr>
      <dsp:spPr>
        <a:xfrm>
          <a:off x="0" y="828166"/>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A72703D-869C-4DBA-B158-4BB4AE09DEB0}">
      <dsp:nvSpPr>
        <dsp:cNvPr id="0" name=""/>
        <dsp:cNvSpPr/>
      </dsp:nvSpPr>
      <dsp:spPr>
        <a:xfrm>
          <a:off x="0" y="828166"/>
          <a:ext cx="10058399" cy="4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sz="1800" kern="1200" dirty="0"/>
            <a:t>筆記試験について</a:t>
          </a:r>
          <a:endParaRPr lang="en-US" sz="1800" kern="1200" dirty="0"/>
        </a:p>
      </dsp:txBody>
      <dsp:txXfrm>
        <a:off x="0" y="828166"/>
        <a:ext cx="10058399" cy="413855"/>
      </dsp:txXfrm>
    </dsp:sp>
    <dsp:sp modelId="{F41C9F60-836B-4ADC-8F0C-5920404AC1D7}">
      <dsp:nvSpPr>
        <dsp:cNvPr id="0" name=""/>
        <dsp:cNvSpPr/>
      </dsp:nvSpPr>
      <dsp:spPr>
        <a:xfrm>
          <a:off x="0" y="1242022"/>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A24C301-E43B-42BC-A1CF-68D36FBE0AD3}">
      <dsp:nvSpPr>
        <dsp:cNvPr id="0" name=""/>
        <dsp:cNvSpPr/>
      </dsp:nvSpPr>
      <dsp:spPr>
        <a:xfrm>
          <a:off x="0" y="1242022"/>
          <a:ext cx="10058399" cy="4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sz="1800" kern="1200" dirty="0"/>
            <a:t>第</a:t>
          </a:r>
          <a:r>
            <a:rPr kumimoji="1" lang="en-US" sz="1800" kern="1200" dirty="0"/>
            <a:t>61</a:t>
          </a:r>
          <a:r>
            <a:rPr kumimoji="1" lang="ja-JP" sz="1800" kern="1200" dirty="0"/>
            <a:t>回・</a:t>
          </a:r>
          <a:r>
            <a:rPr kumimoji="1" lang="en-US" sz="1800" kern="1200" dirty="0"/>
            <a:t>62</a:t>
          </a:r>
          <a:r>
            <a:rPr kumimoji="1" lang="ja-JP" sz="1800" kern="1200" dirty="0"/>
            <a:t>回食物調理技術検定</a:t>
          </a:r>
          <a:r>
            <a:rPr kumimoji="1" lang="ja-JP" altLang="en-US" sz="1800" kern="1200" dirty="0"/>
            <a:t>各級</a:t>
          </a:r>
          <a:r>
            <a:rPr kumimoji="1" lang="ja-JP" sz="1800" kern="1200" dirty="0"/>
            <a:t>の内容と訂正</a:t>
          </a:r>
          <a:r>
            <a:rPr kumimoji="1" lang="ja-JP" altLang="en-US" sz="1800" kern="1200" dirty="0"/>
            <a:t>箇所、その他連絡事項</a:t>
          </a:r>
          <a:endParaRPr lang="en-US" sz="1800" kern="1200" dirty="0"/>
        </a:p>
      </dsp:txBody>
      <dsp:txXfrm>
        <a:off x="0" y="1242022"/>
        <a:ext cx="10058399" cy="413855"/>
      </dsp:txXfrm>
    </dsp:sp>
    <dsp:sp modelId="{B49B6296-82E3-46FA-BDBF-24CF8F6C44D5}">
      <dsp:nvSpPr>
        <dsp:cNvPr id="0" name=""/>
        <dsp:cNvSpPr/>
      </dsp:nvSpPr>
      <dsp:spPr>
        <a:xfrm>
          <a:off x="0" y="1655878"/>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C09432B-1C9B-4537-8302-E1DC706248FB}">
      <dsp:nvSpPr>
        <dsp:cNvPr id="0" name=""/>
        <dsp:cNvSpPr/>
      </dsp:nvSpPr>
      <dsp:spPr>
        <a:xfrm>
          <a:off x="0" y="1655878"/>
          <a:ext cx="10058399" cy="4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ja-JP" altLang="en-US" sz="1800" kern="1200" dirty="0"/>
            <a:t>申し込み方法等について事務局から連絡</a:t>
          </a:r>
          <a:endParaRPr lang="en-US" sz="1800" kern="1200" dirty="0"/>
        </a:p>
      </dsp:txBody>
      <dsp:txXfrm>
        <a:off x="0" y="1655878"/>
        <a:ext cx="10058399" cy="413855"/>
      </dsp:txXfrm>
    </dsp:sp>
    <dsp:sp modelId="{DAF0AE44-C5E8-4758-96CD-5A8528A6AE4D}">
      <dsp:nvSpPr>
        <dsp:cNvPr id="0" name=""/>
        <dsp:cNvSpPr/>
      </dsp:nvSpPr>
      <dsp:spPr>
        <a:xfrm>
          <a:off x="0" y="2069733"/>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A5707DF-E81F-414B-8D0A-FB7D950B96CA}">
      <dsp:nvSpPr>
        <dsp:cNvPr id="0" name=""/>
        <dsp:cNvSpPr/>
      </dsp:nvSpPr>
      <dsp:spPr>
        <a:xfrm>
          <a:off x="0" y="2069733"/>
          <a:ext cx="10058399" cy="4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kumimoji="1" lang="ja-JP" sz="1800" kern="1200" dirty="0"/>
            <a:t>検定結果エクセルデータ訂正の連絡</a:t>
          </a:r>
          <a:endParaRPr lang="en-US" sz="1800" kern="1200" dirty="0"/>
        </a:p>
      </dsp:txBody>
      <dsp:txXfrm>
        <a:off x="0" y="2069733"/>
        <a:ext cx="10058399" cy="413855"/>
      </dsp:txXfrm>
    </dsp:sp>
    <dsp:sp modelId="{75145025-97C8-4E93-A5AF-A4016F691AE2}">
      <dsp:nvSpPr>
        <dsp:cNvPr id="0" name=""/>
        <dsp:cNvSpPr/>
      </dsp:nvSpPr>
      <dsp:spPr>
        <a:xfrm>
          <a:off x="0" y="2483589"/>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F85729E-FD7F-4E97-9A2A-509D8136B159}">
      <dsp:nvSpPr>
        <dsp:cNvPr id="0" name=""/>
        <dsp:cNvSpPr/>
      </dsp:nvSpPr>
      <dsp:spPr>
        <a:xfrm>
          <a:off x="0" y="2483589"/>
          <a:ext cx="10058399" cy="4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ja-JP" altLang="en-US" sz="1800" kern="1200" dirty="0"/>
            <a:t>グループワーク話し合いの内容から</a:t>
          </a:r>
          <a:endParaRPr lang="en-US" sz="1800" kern="1200" dirty="0"/>
        </a:p>
      </dsp:txBody>
      <dsp:txXfrm>
        <a:off x="0" y="2483589"/>
        <a:ext cx="10058399" cy="413855"/>
      </dsp:txXfrm>
    </dsp:sp>
    <dsp:sp modelId="{0B05AA3D-0238-4E9F-8E67-1D38C5D2D9EB}">
      <dsp:nvSpPr>
        <dsp:cNvPr id="0" name=""/>
        <dsp:cNvSpPr/>
      </dsp:nvSpPr>
      <dsp:spPr>
        <a:xfrm>
          <a:off x="0" y="2897445"/>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E1D37DC-4649-4C95-A37F-851FE47ED5F8}">
      <dsp:nvSpPr>
        <dsp:cNvPr id="0" name=""/>
        <dsp:cNvSpPr/>
      </dsp:nvSpPr>
      <dsp:spPr>
        <a:xfrm>
          <a:off x="0" y="2897445"/>
          <a:ext cx="10058399" cy="4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ja-JP" altLang="en-US" sz="1800" kern="1200" dirty="0"/>
            <a:t>指導助言内容</a:t>
          </a:r>
          <a:endParaRPr lang="en-US" sz="1800" kern="1200" dirty="0"/>
        </a:p>
      </dsp:txBody>
      <dsp:txXfrm>
        <a:off x="0" y="2897445"/>
        <a:ext cx="10058399" cy="413855"/>
      </dsp:txXfrm>
    </dsp:sp>
    <dsp:sp modelId="{9916DB21-F873-4AB5-8681-B13AA2C920B4}">
      <dsp:nvSpPr>
        <dsp:cNvPr id="0" name=""/>
        <dsp:cNvSpPr/>
      </dsp:nvSpPr>
      <dsp:spPr>
        <a:xfrm>
          <a:off x="0" y="3311301"/>
          <a:ext cx="1005839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D72041E-D7F8-4B7C-924F-80AB01FBDEC2}">
      <dsp:nvSpPr>
        <dsp:cNvPr id="0" name=""/>
        <dsp:cNvSpPr/>
      </dsp:nvSpPr>
      <dsp:spPr>
        <a:xfrm>
          <a:off x="0" y="3311301"/>
          <a:ext cx="10058399" cy="41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ja-JP" altLang="en-US" sz="1800" kern="1200" dirty="0"/>
            <a:t>質疑応答</a:t>
          </a:r>
          <a:endParaRPr lang="en-US" sz="1800" kern="1200" dirty="0"/>
        </a:p>
      </dsp:txBody>
      <dsp:txXfrm>
        <a:off x="0" y="3311301"/>
        <a:ext cx="10058399" cy="413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C21BD-AA57-45CD-BBB3-69111F47D766}">
      <dsp:nvSpPr>
        <dsp:cNvPr id="0" name=""/>
        <dsp:cNvSpPr/>
      </dsp:nvSpPr>
      <dsp:spPr>
        <a:xfrm>
          <a:off x="0" y="47749"/>
          <a:ext cx="5906181" cy="11822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kumimoji="1" lang="ja-JP" sz="4700" kern="1200"/>
            <a:t>各級の変更</a:t>
          </a:r>
          <a:endParaRPr lang="en-US" sz="4700" kern="1200"/>
        </a:p>
      </dsp:txBody>
      <dsp:txXfrm>
        <a:off x="57714" y="105463"/>
        <a:ext cx="5790753" cy="1066857"/>
      </dsp:txXfrm>
    </dsp:sp>
    <dsp:sp modelId="{C6921312-EBE9-4F32-8839-26F2C46BEDED}">
      <dsp:nvSpPr>
        <dsp:cNvPr id="0" name=""/>
        <dsp:cNvSpPr/>
      </dsp:nvSpPr>
      <dsp:spPr>
        <a:xfrm>
          <a:off x="0" y="1365394"/>
          <a:ext cx="5906181" cy="11822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kumimoji="1" lang="en-US" sz="4700" kern="1200"/>
            <a:t>4</a:t>
          </a:r>
          <a:r>
            <a:rPr kumimoji="1" lang="ja-JP" sz="4700" kern="1200"/>
            <a:t>級→</a:t>
          </a:r>
          <a:r>
            <a:rPr kumimoji="1" lang="en-US" sz="4700" kern="1200"/>
            <a:t>3</a:t>
          </a:r>
          <a:r>
            <a:rPr kumimoji="1" lang="ja-JP" sz="4700" kern="1200"/>
            <a:t>級</a:t>
          </a:r>
          <a:endParaRPr lang="en-US" sz="4700" kern="1200"/>
        </a:p>
      </dsp:txBody>
      <dsp:txXfrm>
        <a:off x="57714" y="1423108"/>
        <a:ext cx="5790753" cy="1066857"/>
      </dsp:txXfrm>
    </dsp:sp>
    <dsp:sp modelId="{99641D5F-E028-440E-BC22-CB05F94D9012}">
      <dsp:nvSpPr>
        <dsp:cNvPr id="0" name=""/>
        <dsp:cNvSpPr/>
      </dsp:nvSpPr>
      <dsp:spPr>
        <a:xfrm>
          <a:off x="0" y="2683039"/>
          <a:ext cx="5906181" cy="11822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kumimoji="1" lang="en-US" sz="4700" kern="1200"/>
            <a:t>3</a:t>
          </a:r>
          <a:r>
            <a:rPr kumimoji="1" lang="ja-JP" sz="4700" kern="1200"/>
            <a:t>級→</a:t>
          </a:r>
          <a:r>
            <a:rPr kumimoji="1" lang="en-US" sz="4700" kern="1200"/>
            <a:t>2</a:t>
          </a:r>
          <a:r>
            <a:rPr kumimoji="1" lang="ja-JP" sz="4700" kern="1200"/>
            <a:t>級</a:t>
          </a:r>
          <a:endParaRPr lang="en-US" sz="4700" kern="1200"/>
        </a:p>
      </dsp:txBody>
      <dsp:txXfrm>
        <a:off x="57714" y="2740753"/>
        <a:ext cx="5790753" cy="1066857"/>
      </dsp:txXfrm>
    </dsp:sp>
    <dsp:sp modelId="{BF7B8A08-D4CA-4852-B20D-F2439907460D}">
      <dsp:nvSpPr>
        <dsp:cNvPr id="0" name=""/>
        <dsp:cNvSpPr/>
      </dsp:nvSpPr>
      <dsp:spPr>
        <a:xfrm>
          <a:off x="0" y="4000684"/>
          <a:ext cx="5906181" cy="11822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kumimoji="1" lang="en-US" sz="4700" kern="1200"/>
            <a:t>2</a:t>
          </a:r>
          <a:r>
            <a:rPr kumimoji="1" lang="ja-JP" sz="4700" kern="1200"/>
            <a:t>級→準</a:t>
          </a:r>
          <a:r>
            <a:rPr kumimoji="1" lang="en-US" sz="4700" kern="1200"/>
            <a:t>1</a:t>
          </a:r>
          <a:r>
            <a:rPr kumimoji="1" lang="ja-JP" sz="4700" kern="1200"/>
            <a:t>級</a:t>
          </a:r>
          <a:endParaRPr lang="en-US" sz="4700" kern="1200"/>
        </a:p>
      </dsp:txBody>
      <dsp:txXfrm>
        <a:off x="57714" y="4058398"/>
        <a:ext cx="5790753" cy="1066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7C3A-036E-4199-A73B-A89663656DC4}">
      <dsp:nvSpPr>
        <dsp:cNvPr id="0" name=""/>
        <dsp:cNvSpPr/>
      </dsp:nvSpPr>
      <dsp:spPr>
        <a:xfrm>
          <a:off x="0" y="0"/>
          <a:ext cx="104148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69DFDD-E90B-45B6-8666-09920E704E6D}">
      <dsp:nvSpPr>
        <dsp:cNvPr id="0" name=""/>
        <dsp:cNvSpPr/>
      </dsp:nvSpPr>
      <dsp:spPr>
        <a:xfrm>
          <a:off x="0" y="0"/>
          <a:ext cx="10414883"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最終的な調理法が焼き物であればよい</a:t>
          </a:r>
          <a:endParaRPr lang="en-US" sz="2600" kern="1200"/>
        </a:p>
      </dsp:txBody>
      <dsp:txXfrm>
        <a:off x="0" y="0"/>
        <a:ext cx="10414883" cy="982980"/>
      </dsp:txXfrm>
    </dsp:sp>
    <dsp:sp modelId="{671A9A16-1370-4C83-BAFD-8A792D61799A}">
      <dsp:nvSpPr>
        <dsp:cNvPr id="0" name=""/>
        <dsp:cNvSpPr/>
      </dsp:nvSpPr>
      <dsp:spPr>
        <a:xfrm>
          <a:off x="0" y="982980"/>
          <a:ext cx="104148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22877E-541B-4189-B01E-D628B053270D}">
      <dsp:nvSpPr>
        <dsp:cNvPr id="0" name=""/>
        <dsp:cNvSpPr/>
      </dsp:nvSpPr>
      <dsp:spPr>
        <a:xfrm>
          <a:off x="0" y="982980"/>
          <a:ext cx="10414883"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（焼き物例：巻き焼き、照り焼き、パン粉焼き、グラタン、ホイル焼き、卵焼き、しぎ焼き、生姜焼き等）</a:t>
          </a:r>
          <a:endParaRPr lang="en-US" sz="2600" kern="1200"/>
        </a:p>
      </dsp:txBody>
      <dsp:txXfrm>
        <a:off x="0" y="982980"/>
        <a:ext cx="10414883" cy="982980"/>
      </dsp:txXfrm>
    </dsp:sp>
    <dsp:sp modelId="{6C518A4E-99CB-4D6D-AC6D-C30956D8A9B2}">
      <dsp:nvSpPr>
        <dsp:cNvPr id="0" name=""/>
        <dsp:cNvSpPr/>
      </dsp:nvSpPr>
      <dsp:spPr>
        <a:xfrm>
          <a:off x="0" y="1965960"/>
          <a:ext cx="104148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A84519-7613-42FE-8C82-FFC35A0AE278}">
      <dsp:nvSpPr>
        <dsp:cNvPr id="0" name=""/>
        <dsp:cNvSpPr/>
      </dsp:nvSpPr>
      <dsp:spPr>
        <a:xfrm>
          <a:off x="0" y="1965960"/>
          <a:ext cx="10414883"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炒め物は不可　炒め物→少量の油で炒りつける、混ぜ合わせる</a:t>
          </a:r>
          <a:endParaRPr lang="en-US" sz="2600" kern="1200"/>
        </a:p>
      </dsp:txBody>
      <dsp:txXfrm>
        <a:off x="0" y="1965960"/>
        <a:ext cx="10414883" cy="982980"/>
      </dsp:txXfrm>
    </dsp:sp>
    <dsp:sp modelId="{D8278CFA-0CF2-430A-91C1-C187D26FE063}">
      <dsp:nvSpPr>
        <dsp:cNvPr id="0" name=""/>
        <dsp:cNvSpPr/>
      </dsp:nvSpPr>
      <dsp:spPr>
        <a:xfrm>
          <a:off x="0" y="2948939"/>
          <a:ext cx="1041488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F82B0C-D4DE-41A2-823F-95EC749FA375}">
      <dsp:nvSpPr>
        <dsp:cNvPr id="0" name=""/>
        <dsp:cNvSpPr/>
      </dsp:nvSpPr>
      <dsp:spPr>
        <a:xfrm>
          <a:off x="0" y="2948939"/>
          <a:ext cx="10414883"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ja-JP" sz="2600" kern="1200"/>
            <a:t>（炒め物例：スクランブルエッグ、野菜と豚肉の炒め物）</a:t>
          </a:r>
          <a:endParaRPr lang="en-US" sz="2600" kern="1200"/>
        </a:p>
      </dsp:txBody>
      <dsp:txXfrm>
        <a:off x="0" y="2948939"/>
        <a:ext cx="10414883" cy="982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F33E4-902F-4F77-B39F-ECA84689E007}">
      <dsp:nvSpPr>
        <dsp:cNvPr id="0" name=""/>
        <dsp:cNvSpPr/>
      </dsp:nvSpPr>
      <dsp:spPr>
        <a:xfrm>
          <a:off x="0" y="1884"/>
          <a:ext cx="103353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5C004-F579-4EA9-A602-C01C42FE9CA2}">
      <dsp:nvSpPr>
        <dsp:cNvPr id="0" name=""/>
        <dsp:cNvSpPr/>
      </dsp:nvSpPr>
      <dsp:spPr>
        <a:xfrm>
          <a:off x="0" y="1884"/>
          <a:ext cx="10335370" cy="64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sz="2800" kern="1200"/>
            <a:t>煮物とは→煮汁に調味料を入れて加熱する料理</a:t>
          </a:r>
          <a:endParaRPr lang="en-US" sz="2800" kern="1200"/>
        </a:p>
      </dsp:txBody>
      <dsp:txXfrm>
        <a:off x="0" y="1884"/>
        <a:ext cx="10335370" cy="642764"/>
      </dsp:txXfrm>
    </dsp:sp>
    <dsp:sp modelId="{26A2DD0B-A62D-4004-A9A8-F064D91C1EA9}">
      <dsp:nvSpPr>
        <dsp:cNvPr id="0" name=""/>
        <dsp:cNvSpPr/>
      </dsp:nvSpPr>
      <dsp:spPr>
        <a:xfrm>
          <a:off x="0" y="644649"/>
          <a:ext cx="103353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AAC0E9-0545-44B9-B2DF-A7908ABC8801}">
      <dsp:nvSpPr>
        <dsp:cNvPr id="0" name=""/>
        <dsp:cNvSpPr/>
      </dsp:nvSpPr>
      <dsp:spPr>
        <a:xfrm>
          <a:off x="0" y="644649"/>
          <a:ext cx="10335370" cy="64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altLang="en-US" sz="2800" kern="1200" dirty="0"/>
            <a:t>　　　　　</a:t>
          </a:r>
          <a:r>
            <a:rPr lang="ja-JP" sz="2800" kern="1200" dirty="0"/>
            <a:t>最終的に煮てあればよい</a:t>
          </a:r>
          <a:endParaRPr lang="en-US" sz="2800" kern="1200" dirty="0"/>
        </a:p>
      </dsp:txBody>
      <dsp:txXfrm>
        <a:off x="0" y="644649"/>
        <a:ext cx="10335370" cy="642764"/>
      </dsp:txXfrm>
    </dsp:sp>
    <dsp:sp modelId="{D595D07B-18F0-4DA2-8E36-0A79F7601EEF}">
      <dsp:nvSpPr>
        <dsp:cNvPr id="0" name=""/>
        <dsp:cNvSpPr/>
      </dsp:nvSpPr>
      <dsp:spPr>
        <a:xfrm>
          <a:off x="0" y="1287413"/>
          <a:ext cx="103353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138945-B858-4962-8EE5-8D3B7190FEBB}">
      <dsp:nvSpPr>
        <dsp:cNvPr id="0" name=""/>
        <dsp:cNvSpPr/>
      </dsp:nvSpPr>
      <dsp:spPr>
        <a:xfrm>
          <a:off x="0" y="1287413"/>
          <a:ext cx="10335370" cy="64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sz="2800" kern="1200"/>
            <a:t>献立名例　：にしめ　煮付け　うま煮　照り煮　あちゃら煮　　　　</a:t>
          </a:r>
          <a:endParaRPr lang="en-US" sz="2800" kern="1200"/>
        </a:p>
      </dsp:txBody>
      <dsp:txXfrm>
        <a:off x="0" y="1287413"/>
        <a:ext cx="10335370" cy="642764"/>
      </dsp:txXfrm>
    </dsp:sp>
    <dsp:sp modelId="{BCFADE36-2804-4B64-8C23-B6B3CD2B6120}">
      <dsp:nvSpPr>
        <dsp:cNvPr id="0" name=""/>
        <dsp:cNvSpPr/>
      </dsp:nvSpPr>
      <dsp:spPr>
        <a:xfrm>
          <a:off x="0" y="1930178"/>
          <a:ext cx="103353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987365-9F96-46BB-BBC7-BDECF19A10DE}">
      <dsp:nvSpPr>
        <dsp:cNvPr id="0" name=""/>
        <dsp:cNvSpPr/>
      </dsp:nvSpPr>
      <dsp:spPr>
        <a:xfrm>
          <a:off x="0" y="1930178"/>
          <a:ext cx="10335370" cy="64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altLang="en-US" sz="2800" kern="1200" dirty="0"/>
            <a:t>　　　　　　</a:t>
          </a:r>
          <a:r>
            <a:rPr lang="ja-JP" sz="2800" kern="1200" dirty="0"/>
            <a:t>味噌煮　炒り煮　揚げ煮など</a:t>
          </a:r>
          <a:endParaRPr lang="en-US" sz="2800" kern="1200" dirty="0"/>
        </a:p>
      </dsp:txBody>
      <dsp:txXfrm>
        <a:off x="0" y="1930178"/>
        <a:ext cx="10335370" cy="642764"/>
      </dsp:txXfrm>
    </dsp:sp>
    <dsp:sp modelId="{9CBB706D-1F85-4BB7-A1C8-08AF8343A46C}">
      <dsp:nvSpPr>
        <dsp:cNvPr id="0" name=""/>
        <dsp:cNvSpPr/>
      </dsp:nvSpPr>
      <dsp:spPr>
        <a:xfrm>
          <a:off x="0" y="2572943"/>
          <a:ext cx="103353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51473-8B69-4DA9-9CF0-7F3F6E24E635}">
      <dsp:nvSpPr>
        <dsp:cNvPr id="0" name=""/>
        <dsp:cNvSpPr/>
      </dsp:nvSpPr>
      <dsp:spPr>
        <a:xfrm>
          <a:off x="0" y="2572943"/>
          <a:ext cx="10335370" cy="64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altLang="en-US" sz="2800" kern="1200" dirty="0"/>
            <a:t>　　　　　　</a:t>
          </a:r>
          <a:r>
            <a:rPr lang="ja-JP" sz="2800" kern="1200" dirty="0"/>
            <a:t>炒めてから煮るきんぴら牛蒡も煮物</a:t>
          </a:r>
          <a:endParaRPr lang="en-US" sz="2800" kern="1200" dirty="0"/>
        </a:p>
      </dsp:txBody>
      <dsp:txXfrm>
        <a:off x="0" y="2572943"/>
        <a:ext cx="10335370" cy="642764"/>
      </dsp:txXfrm>
    </dsp:sp>
    <dsp:sp modelId="{201F4FC1-24F2-4719-A57F-AB3E7BD2A2E2}">
      <dsp:nvSpPr>
        <dsp:cNvPr id="0" name=""/>
        <dsp:cNvSpPr/>
      </dsp:nvSpPr>
      <dsp:spPr>
        <a:xfrm>
          <a:off x="0" y="3215707"/>
          <a:ext cx="103353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02373-58E0-458D-BE2E-B8BE502547F4}">
      <dsp:nvSpPr>
        <dsp:cNvPr id="0" name=""/>
        <dsp:cNvSpPr/>
      </dsp:nvSpPr>
      <dsp:spPr>
        <a:xfrm>
          <a:off x="0" y="3215707"/>
          <a:ext cx="10335370" cy="642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sz="2800" kern="1200"/>
            <a:t>汁気の多い煮物は弁当にふさわしくないので注意</a:t>
          </a:r>
          <a:endParaRPr lang="en-US" sz="2800" kern="1200"/>
        </a:p>
      </dsp:txBody>
      <dsp:txXfrm>
        <a:off x="0" y="3215707"/>
        <a:ext cx="10335370" cy="642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C32DE-6C76-419B-8166-0A9830F0E0F4}">
      <dsp:nvSpPr>
        <dsp:cNvPr id="0" name=""/>
        <dsp:cNvSpPr/>
      </dsp:nvSpPr>
      <dsp:spPr>
        <a:xfrm>
          <a:off x="0" y="1919"/>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8A18D-12B4-4C78-8465-1B5D5040D557}">
      <dsp:nvSpPr>
        <dsp:cNvPr id="0" name=""/>
        <dsp:cNvSpPr/>
      </dsp:nvSpPr>
      <dsp:spPr>
        <a:xfrm>
          <a:off x="0" y="1919"/>
          <a:ext cx="10058399" cy="654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sz="2900" kern="1200" dirty="0"/>
            <a:t>態度（事前準備・服装）</a:t>
          </a:r>
          <a:r>
            <a:rPr lang="ja-JP" altLang="en-US" sz="2900" kern="1200" dirty="0"/>
            <a:t>が</a:t>
          </a:r>
          <a:r>
            <a:rPr lang="ja-JP" sz="2900" kern="1200" dirty="0"/>
            <a:t>０点となる場合とは</a:t>
          </a:r>
          <a:endParaRPr lang="en-US" sz="2900" kern="1200" dirty="0"/>
        </a:p>
      </dsp:txBody>
      <dsp:txXfrm>
        <a:off x="0" y="1919"/>
        <a:ext cx="10058399" cy="654680"/>
      </dsp:txXfrm>
    </dsp:sp>
    <dsp:sp modelId="{D0310229-D756-463E-9D4C-63DB76DEE36B}">
      <dsp:nvSpPr>
        <dsp:cNvPr id="0" name=""/>
        <dsp:cNvSpPr/>
      </dsp:nvSpPr>
      <dsp:spPr>
        <a:xfrm>
          <a:off x="0" y="656599"/>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E99C1C-B028-483F-AB1F-6B31CCD36D4B}">
      <dsp:nvSpPr>
        <dsp:cNvPr id="0" name=""/>
        <dsp:cNvSpPr/>
      </dsp:nvSpPr>
      <dsp:spPr>
        <a:xfrm>
          <a:off x="0" y="656599"/>
          <a:ext cx="10058399" cy="654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　</a:t>
          </a:r>
          <a:r>
            <a:rPr lang="ja-JP" sz="2900" kern="1200" dirty="0"/>
            <a:t>計量済みの調味料がある</a:t>
          </a:r>
          <a:endParaRPr lang="en-US" sz="2900" kern="1200" dirty="0"/>
        </a:p>
      </dsp:txBody>
      <dsp:txXfrm>
        <a:off x="0" y="656599"/>
        <a:ext cx="10058399" cy="654680"/>
      </dsp:txXfrm>
    </dsp:sp>
    <dsp:sp modelId="{AFB4D57F-E249-401B-B8D7-81B8883EE80B}">
      <dsp:nvSpPr>
        <dsp:cNvPr id="0" name=""/>
        <dsp:cNvSpPr/>
      </dsp:nvSpPr>
      <dsp:spPr>
        <a:xfrm>
          <a:off x="0" y="1311279"/>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CB91C-258D-4478-99C0-0B912D4A24E3}">
      <dsp:nvSpPr>
        <dsp:cNvPr id="0" name=""/>
        <dsp:cNvSpPr/>
      </dsp:nvSpPr>
      <dsp:spPr>
        <a:xfrm>
          <a:off x="0" y="1311279"/>
          <a:ext cx="10058399" cy="654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　</a:t>
          </a:r>
          <a:r>
            <a:rPr lang="ja-JP" sz="2900" kern="1200" dirty="0"/>
            <a:t>果物の芯などが予め取り除かれている</a:t>
          </a:r>
          <a:endParaRPr lang="en-US" sz="2900" kern="1200" dirty="0"/>
        </a:p>
      </dsp:txBody>
      <dsp:txXfrm>
        <a:off x="0" y="1311279"/>
        <a:ext cx="10058399" cy="654680"/>
      </dsp:txXfrm>
    </dsp:sp>
    <dsp:sp modelId="{A2F66422-194A-4E91-BFA5-542617BB905A}">
      <dsp:nvSpPr>
        <dsp:cNvPr id="0" name=""/>
        <dsp:cNvSpPr/>
      </dsp:nvSpPr>
      <dsp:spPr>
        <a:xfrm>
          <a:off x="0" y="196596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D0661-6EA6-4A24-BE8A-E5025C23EA32}">
      <dsp:nvSpPr>
        <dsp:cNvPr id="0" name=""/>
        <dsp:cNvSpPr/>
      </dsp:nvSpPr>
      <dsp:spPr>
        <a:xfrm>
          <a:off x="0" y="1965960"/>
          <a:ext cx="10058399" cy="654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　</a:t>
          </a:r>
          <a:r>
            <a:rPr lang="ja-JP" sz="2900" kern="1200" dirty="0"/>
            <a:t>材料の鮮度に問題がある</a:t>
          </a:r>
          <a:endParaRPr lang="en-US" sz="2900" kern="1200" dirty="0"/>
        </a:p>
      </dsp:txBody>
      <dsp:txXfrm>
        <a:off x="0" y="1965960"/>
        <a:ext cx="10058399" cy="654680"/>
      </dsp:txXfrm>
    </dsp:sp>
    <dsp:sp modelId="{72356C76-305F-4861-9CA6-022307011B43}">
      <dsp:nvSpPr>
        <dsp:cNvPr id="0" name=""/>
        <dsp:cNvSpPr/>
      </dsp:nvSpPr>
      <dsp:spPr>
        <a:xfrm>
          <a:off x="0" y="262064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1D75E-7806-4A79-BC5F-CC4C7BA886FC}">
      <dsp:nvSpPr>
        <dsp:cNvPr id="0" name=""/>
        <dsp:cNvSpPr/>
      </dsp:nvSpPr>
      <dsp:spPr>
        <a:xfrm>
          <a:off x="0" y="2620640"/>
          <a:ext cx="10058399" cy="654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　</a:t>
          </a:r>
          <a:r>
            <a:rPr lang="ja-JP" sz="2900" kern="1200" dirty="0"/>
            <a:t>常備菜を弁当用カップに予め入れてある</a:t>
          </a:r>
          <a:endParaRPr lang="en-US" sz="2900" kern="1200" dirty="0"/>
        </a:p>
      </dsp:txBody>
      <dsp:txXfrm>
        <a:off x="0" y="2620640"/>
        <a:ext cx="10058399" cy="654680"/>
      </dsp:txXfrm>
    </dsp:sp>
    <dsp:sp modelId="{995275B3-B27E-4CD7-94E4-EE4DF6AEC92A}">
      <dsp:nvSpPr>
        <dsp:cNvPr id="0" name=""/>
        <dsp:cNvSpPr/>
      </dsp:nvSpPr>
      <dsp:spPr>
        <a:xfrm>
          <a:off x="0" y="327532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6D24D-E555-4EA7-8FCA-18F57693A45A}">
      <dsp:nvSpPr>
        <dsp:cNvPr id="0" name=""/>
        <dsp:cNvSpPr/>
      </dsp:nvSpPr>
      <dsp:spPr>
        <a:xfrm>
          <a:off x="0" y="3275320"/>
          <a:ext cx="10058399" cy="654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ja-JP" altLang="en-US" sz="2900" kern="1200" dirty="0"/>
            <a:t>　　</a:t>
          </a:r>
          <a:r>
            <a:rPr lang="ja-JP" sz="2900" kern="1200" dirty="0"/>
            <a:t>など</a:t>
          </a:r>
          <a:endParaRPr lang="en-US" sz="2900" kern="1200" dirty="0"/>
        </a:p>
      </dsp:txBody>
      <dsp:txXfrm>
        <a:off x="0" y="3275320"/>
        <a:ext cx="10058399" cy="654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F33E4-902F-4F77-B39F-ECA84689E007}">
      <dsp:nvSpPr>
        <dsp:cNvPr id="0" name=""/>
        <dsp:cNvSpPr/>
      </dsp:nvSpPr>
      <dsp:spPr>
        <a:xfrm>
          <a:off x="0" y="0"/>
          <a:ext cx="103353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5C004-F579-4EA9-A602-C01C42FE9CA2}">
      <dsp:nvSpPr>
        <dsp:cNvPr id="0" name=""/>
        <dsp:cNvSpPr/>
      </dsp:nvSpPr>
      <dsp:spPr>
        <a:xfrm>
          <a:off x="0" y="0"/>
          <a:ext cx="10335370" cy="193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ja-JP" altLang="en-US" sz="4600" kern="1200" dirty="0"/>
            <a:t>資料集</a:t>
          </a:r>
          <a:r>
            <a:rPr lang="en-US" altLang="ja-JP" sz="4600" kern="1200" dirty="0"/>
            <a:t>p94</a:t>
          </a:r>
          <a:r>
            <a:rPr lang="ja-JP" altLang="en-US" sz="4600" kern="1200" dirty="0"/>
            <a:t>質問事項２８</a:t>
          </a:r>
          <a:endParaRPr lang="en-US" sz="4600" kern="1200" dirty="0"/>
        </a:p>
      </dsp:txBody>
      <dsp:txXfrm>
        <a:off x="0" y="0"/>
        <a:ext cx="10335370" cy="1930178"/>
      </dsp:txXfrm>
    </dsp:sp>
    <dsp:sp modelId="{663A9E96-21E9-47C0-AB03-C7D3A04A88E6}">
      <dsp:nvSpPr>
        <dsp:cNvPr id="0" name=""/>
        <dsp:cNvSpPr/>
      </dsp:nvSpPr>
      <dsp:spPr>
        <a:xfrm>
          <a:off x="0" y="1930178"/>
          <a:ext cx="1033537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24028-1B1B-476B-98DE-DCE7D069BAFE}">
      <dsp:nvSpPr>
        <dsp:cNvPr id="0" name=""/>
        <dsp:cNvSpPr/>
      </dsp:nvSpPr>
      <dsp:spPr>
        <a:xfrm>
          <a:off x="0" y="1930178"/>
          <a:ext cx="10335370" cy="1930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ja-JP" altLang="en-US" sz="4600" kern="1200" dirty="0"/>
            <a:t>献立の記入は副菜は手のかかる順に記入（令和</a:t>
          </a:r>
          <a:r>
            <a:rPr lang="en-US" altLang="ja-JP" sz="4600" kern="1200" dirty="0"/>
            <a:t>5</a:t>
          </a:r>
          <a:r>
            <a:rPr lang="ja-JP" altLang="en-US" sz="4600" kern="1200" dirty="0"/>
            <a:t>年度資料集から変更あり）</a:t>
          </a:r>
          <a:endParaRPr lang="en-US" sz="4600" kern="1200" dirty="0"/>
        </a:p>
      </dsp:txBody>
      <dsp:txXfrm>
        <a:off x="0" y="1930178"/>
        <a:ext cx="10335370" cy="19301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C32DE-6C76-419B-8166-0A9830F0E0F4}">
      <dsp:nvSpPr>
        <dsp:cNvPr id="0" name=""/>
        <dsp:cNvSpPr/>
      </dsp:nvSpPr>
      <dsp:spPr>
        <a:xfrm>
          <a:off x="0" y="540"/>
          <a:ext cx="11264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8A18D-12B4-4C78-8465-1B5D5040D557}">
      <dsp:nvSpPr>
        <dsp:cNvPr id="0" name=""/>
        <dsp:cNvSpPr/>
      </dsp:nvSpPr>
      <dsp:spPr>
        <a:xfrm>
          <a:off x="0" y="540"/>
          <a:ext cx="11264900" cy="88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すべて「受検の手引き」に記載されたもののみ</a:t>
          </a:r>
          <a:endParaRPr lang="en-US" sz="2400" kern="1200" dirty="0"/>
        </a:p>
      </dsp:txBody>
      <dsp:txXfrm>
        <a:off x="0" y="540"/>
        <a:ext cx="11264900" cy="884725"/>
      </dsp:txXfrm>
    </dsp:sp>
    <dsp:sp modelId="{45EACF5C-6279-484B-AFDA-7C2F6F3D8BFB}">
      <dsp:nvSpPr>
        <dsp:cNvPr id="0" name=""/>
        <dsp:cNvSpPr/>
      </dsp:nvSpPr>
      <dsp:spPr>
        <a:xfrm>
          <a:off x="0" y="885265"/>
          <a:ext cx="11264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E1D03-97EE-4532-9AC9-56E48B745B7F}">
      <dsp:nvSpPr>
        <dsp:cNvPr id="0" name=""/>
        <dsp:cNvSpPr/>
      </dsp:nvSpPr>
      <dsp:spPr>
        <a:xfrm>
          <a:off x="0" y="885265"/>
          <a:ext cx="11264900" cy="88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食材の事前の計量は廃棄量を考慮して計量</a:t>
          </a:r>
          <a:endParaRPr lang="en-US" sz="2400" kern="1200" dirty="0"/>
        </a:p>
      </dsp:txBody>
      <dsp:txXfrm>
        <a:off x="0" y="885265"/>
        <a:ext cx="11264900" cy="884725"/>
      </dsp:txXfrm>
    </dsp:sp>
    <dsp:sp modelId="{3D8EFD27-2A48-4BDC-86B2-87C3DA13875E}">
      <dsp:nvSpPr>
        <dsp:cNvPr id="0" name=""/>
        <dsp:cNvSpPr/>
      </dsp:nvSpPr>
      <dsp:spPr>
        <a:xfrm>
          <a:off x="0" y="1769990"/>
          <a:ext cx="11264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B80641-E779-4881-9951-CE9802D371EA}">
      <dsp:nvSpPr>
        <dsp:cNvPr id="0" name=""/>
        <dsp:cNvSpPr/>
      </dsp:nvSpPr>
      <dsp:spPr>
        <a:xfrm>
          <a:off x="0" y="1769990"/>
          <a:ext cx="11264900" cy="88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日常食の調理なので材料を無駄なく使用（面取りや飾り切りに出た部分も無駄なく使用する）</a:t>
          </a:r>
          <a:endParaRPr lang="en-US" altLang="ja-JP" sz="2400" kern="1200" dirty="0"/>
        </a:p>
      </dsp:txBody>
      <dsp:txXfrm>
        <a:off x="0" y="1769990"/>
        <a:ext cx="11264900" cy="884725"/>
      </dsp:txXfrm>
    </dsp:sp>
    <dsp:sp modelId="{D4C13B80-068A-413A-8503-BC68997A319A}">
      <dsp:nvSpPr>
        <dsp:cNvPr id="0" name=""/>
        <dsp:cNvSpPr/>
      </dsp:nvSpPr>
      <dsp:spPr>
        <a:xfrm>
          <a:off x="0" y="2654715"/>
          <a:ext cx="11264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4F1A8-4D54-4C88-9F67-E4D42E7B70A8}">
      <dsp:nvSpPr>
        <dsp:cNvPr id="0" name=""/>
        <dsp:cNvSpPr/>
      </dsp:nvSpPr>
      <dsp:spPr>
        <a:xfrm>
          <a:off x="0" y="2654715"/>
          <a:ext cx="11264900" cy="88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予め調理された常備菜は</a:t>
          </a:r>
          <a:r>
            <a:rPr lang="en-US" altLang="ja-JP" sz="2400" kern="1200" dirty="0"/>
            <a:t>1</a:t>
          </a:r>
          <a:r>
            <a:rPr lang="ja-JP" altLang="en-US" sz="2400" kern="1200" dirty="0"/>
            <a:t>品まで使用可（漬物、煮豆）ただし調理したもの</a:t>
          </a:r>
          <a:r>
            <a:rPr lang="en-US" altLang="ja-JP" sz="2400" kern="1200" dirty="0"/>
            <a:t>4</a:t>
          </a:r>
          <a:r>
            <a:rPr lang="ja-JP" altLang="en-US" sz="2400" kern="1200" dirty="0"/>
            <a:t>品には加えない。浅漬けは調理できるので常備菜としての使用は不可　</a:t>
          </a:r>
          <a:endParaRPr lang="en-US" altLang="ja-JP" sz="2400" kern="1200" dirty="0"/>
        </a:p>
      </dsp:txBody>
      <dsp:txXfrm>
        <a:off x="0" y="2654715"/>
        <a:ext cx="11264900" cy="884725"/>
      </dsp:txXfrm>
    </dsp:sp>
    <dsp:sp modelId="{5B86ACCE-AAF2-4D28-91AC-9BFBF9BD01E5}">
      <dsp:nvSpPr>
        <dsp:cNvPr id="0" name=""/>
        <dsp:cNvSpPr/>
      </dsp:nvSpPr>
      <dsp:spPr>
        <a:xfrm>
          <a:off x="0" y="3539440"/>
          <a:ext cx="11264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EB7C60-708E-4976-9C81-1BDA500E7B4A}">
      <dsp:nvSpPr>
        <dsp:cNvPr id="0" name=""/>
        <dsp:cNvSpPr/>
      </dsp:nvSpPr>
      <dsp:spPr>
        <a:xfrm>
          <a:off x="0" y="3539440"/>
          <a:ext cx="11264900" cy="88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常備菜を料理の材料としての使用はできない</a:t>
          </a:r>
          <a:endParaRPr lang="en-US" altLang="ja-JP" sz="2400" kern="1200" dirty="0"/>
        </a:p>
        <a:p>
          <a:pPr marL="0" lvl="0" indent="0" algn="l" defTabSz="1066800">
            <a:lnSpc>
              <a:spcPct val="90000"/>
            </a:lnSpc>
            <a:spcBef>
              <a:spcPct val="0"/>
            </a:spcBef>
            <a:spcAft>
              <a:spcPct val="35000"/>
            </a:spcAft>
            <a:buNone/>
          </a:pPr>
          <a:r>
            <a:rPr lang="en-US" altLang="ja-JP" sz="2400" kern="1200" dirty="0"/>
            <a:t>ex.</a:t>
          </a:r>
          <a:r>
            <a:rPr lang="ja-JP" altLang="en-US" sz="2400" kern="1200" dirty="0"/>
            <a:t>ピクルスを使ったタルタルソース、豚肉とキムチの炒め物→不可　</a:t>
          </a:r>
          <a:endParaRPr lang="en-US" altLang="ja-JP" sz="2400" kern="1200" dirty="0"/>
        </a:p>
      </dsp:txBody>
      <dsp:txXfrm>
        <a:off x="0" y="3539440"/>
        <a:ext cx="11264900" cy="884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C32DE-6C76-419B-8166-0A9830F0E0F4}">
      <dsp:nvSpPr>
        <dsp:cNvPr id="0" name=""/>
        <dsp:cNvSpPr/>
      </dsp:nvSpPr>
      <dsp:spPr>
        <a:xfrm>
          <a:off x="0" y="0"/>
          <a:ext cx="11264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8A18D-12B4-4C78-8465-1B5D5040D557}">
      <dsp:nvSpPr>
        <dsp:cNvPr id="0" name=""/>
        <dsp:cNvSpPr/>
      </dsp:nvSpPr>
      <dsp:spPr>
        <a:xfrm>
          <a:off x="0" y="0"/>
          <a:ext cx="11264900" cy="109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altLang="en-US" sz="2800" kern="1200" dirty="0"/>
            <a:t>梅干し→料理の材料として使用　常備菜としての使用不可　練り梅等の使用不可</a:t>
          </a:r>
          <a:endParaRPr lang="en-US" sz="2800" kern="1200" dirty="0"/>
        </a:p>
      </dsp:txBody>
      <dsp:txXfrm>
        <a:off x="0" y="0"/>
        <a:ext cx="11264900" cy="1099405"/>
      </dsp:txXfrm>
    </dsp:sp>
    <dsp:sp modelId="{DA2425C2-D03B-42B2-8D1B-CB9F4BE92967}">
      <dsp:nvSpPr>
        <dsp:cNvPr id="0" name=""/>
        <dsp:cNvSpPr/>
      </dsp:nvSpPr>
      <dsp:spPr>
        <a:xfrm>
          <a:off x="0" y="1099405"/>
          <a:ext cx="11264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21AF6A-05FA-4FFC-A642-7DF82F010419}">
      <dsp:nvSpPr>
        <dsp:cNvPr id="0" name=""/>
        <dsp:cNvSpPr/>
      </dsp:nvSpPr>
      <dsp:spPr>
        <a:xfrm>
          <a:off x="0" y="1099405"/>
          <a:ext cx="11264900" cy="109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ja-JP" altLang="en-US" sz="2400" kern="1200" dirty="0"/>
            <a:t>時短につながる調味料、道具等（電子レンジ、ピーラー、フードプロセッサー、ブレンダー等）あるが、受検の目的が生徒の知識・技術の向上が目的であるため不可とします。　</a:t>
          </a:r>
          <a:endParaRPr lang="en-US" sz="2400" kern="1200" dirty="0"/>
        </a:p>
      </dsp:txBody>
      <dsp:txXfrm>
        <a:off x="0" y="1099405"/>
        <a:ext cx="11264900" cy="1099405"/>
      </dsp:txXfrm>
    </dsp:sp>
    <dsp:sp modelId="{A57B9D47-8F36-47DD-8037-8C70DE1E8037}">
      <dsp:nvSpPr>
        <dsp:cNvPr id="0" name=""/>
        <dsp:cNvSpPr/>
      </dsp:nvSpPr>
      <dsp:spPr>
        <a:xfrm>
          <a:off x="0" y="2198811"/>
          <a:ext cx="11264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F811CC-87ED-4815-AC56-423759BD63C3}">
      <dsp:nvSpPr>
        <dsp:cNvPr id="0" name=""/>
        <dsp:cNvSpPr/>
      </dsp:nvSpPr>
      <dsp:spPr>
        <a:xfrm>
          <a:off x="0" y="2198811"/>
          <a:ext cx="11264900" cy="109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altLang="en-US" sz="2800" kern="1200" dirty="0"/>
            <a:t>予め調味されたポン酢、梅酢、等の使用も不可</a:t>
          </a:r>
          <a:endParaRPr lang="en-US" sz="2800" kern="1200" dirty="0"/>
        </a:p>
      </dsp:txBody>
      <dsp:txXfrm>
        <a:off x="0" y="2198811"/>
        <a:ext cx="11264900" cy="1099405"/>
      </dsp:txXfrm>
    </dsp:sp>
    <dsp:sp modelId="{3DFAAA20-B2C4-4921-AA34-92D6A2FBA34D}">
      <dsp:nvSpPr>
        <dsp:cNvPr id="0" name=""/>
        <dsp:cNvSpPr/>
      </dsp:nvSpPr>
      <dsp:spPr>
        <a:xfrm>
          <a:off x="0" y="3298217"/>
          <a:ext cx="112649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BB62C-BCA8-42D7-947F-E492E473B87B}">
      <dsp:nvSpPr>
        <dsp:cNvPr id="0" name=""/>
        <dsp:cNvSpPr/>
      </dsp:nvSpPr>
      <dsp:spPr>
        <a:xfrm>
          <a:off x="0" y="3298217"/>
          <a:ext cx="11264900" cy="109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ja-JP" altLang="en-US" sz="2800" kern="1200"/>
            <a:t>基本に忠実に指導して下さい。（資料集</a:t>
          </a:r>
          <a:r>
            <a:rPr lang="en-US" altLang="ja-JP" sz="2800" kern="1200"/>
            <a:t>P81</a:t>
          </a:r>
          <a:r>
            <a:rPr lang="ja-JP" altLang="en-US" sz="2800" kern="1200"/>
            <a:t>）</a:t>
          </a:r>
          <a:endParaRPr lang="en-US" sz="2800" kern="1200" dirty="0"/>
        </a:p>
      </dsp:txBody>
      <dsp:txXfrm>
        <a:off x="0" y="3298217"/>
        <a:ext cx="11264900" cy="10994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1C46A-BD62-433D-94B3-F9DB268EF5A5}">
      <dsp:nvSpPr>
        <dsp:cNvPr id="0" name=""/>
        <dsp:cNvSpPr/>
      </dsp:nvSpPr>
      <dsp:spPr>
        <a:xfrm>
          <a:off x="0" y="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A5C14-B80B-40AD-9DF4-849BBBD5D689}">
      <dsp:nvSpPr>
        <dsp:cNvPr id="0" name=""/>
        <dsp:cNvSpPr/>
      </dsp:nvSpPr>
      <dsp:spPr>
        <a:xfrm>
          <a:off x="0" y="0"/>
          <a:ext cx="10058399"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ja-JP" altLang="en-US" sz="2200" kern="1200" dirty="0"/>
            <a:t>その他の欄記入の使用料</a:t>
          </a:r>
          <a:r>
            <a:rPr lang="en-US" altLang="ja-JP" sz="2200" kern="1200" dirty="0"/>
            <a:t>1g</a:t>
          </a:r>
          <a:r>
            <a:rPr lang="ja-JP" altLang="en-US" sz="2200" kern="1200" dirty="0"/>
            <a:t>未満の食品・調味料も使用できる材料、調味料のみ果物の褐変防止の塩等も必ず記入</a:t>
          </a:r>
          <a:endParaRPr lang="en-US" sz="2200" kern="1200" dirty="0"/>
        </a:p>
      </dsp:txBody>
      <dsp:txXfrm>
        <a:off x="0" y="0"/>
        <a:ext cx="10058399" cy="982980"/>
      </dsp:txXfrm>
    </dsp:sp>
    <dsp:sp modelId="{05B21822-4A17-4178-AA44-503F7EF71FAD}">
      <dsp:nvSpPr>
        <dsp:cNvPr id="0" name=""/>
        <dsp:cNvSpPr/>
      </dsp:nvSpPr>
      <dsp:spPr>
        <a:xfrm>
          <a:off x="0" y="98298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24481-F1B5-4F40-A7EA-E13F4A3C5172}">
      <dsp:nvSpPr>
        <dsp:cNvPr id="0" name=""/>
        <dsp:cNvSpPr/>
      </dsp:nvSpPr>
      <dsp:spPr>
        <a:xfrm>
          <a:off x="0" y="982980"/>
          <a:ext cx="10058399"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ja-JP" altLang="en-US" sz="2200" kern="1200" dirty="0"/>
            <a:t>献立表　揚げ物は給油量も記入</a:t>
          </a:r>
          <a:endParaRPr lang="en-US" sz="2200" kern="1200" dirty="0"/>
        </a:p>
      </dsp:txBody>
      <dsp:txXfrm>
        <a:off x="0" y="982980"/>
        <a:ext cx="10058399" cy="982980"/>
      </dsp:txXfrm>
    </dsp:sp>
    <dsp:sp modelId="{44E9ADD0-1FB4-42E6-8CED-655ECA5D45BF}">
      <dsp:nvSpPr>
        <dsp:cNvPr id="0" name=""/>
        <dsp:cNvSpPr/>
      </dsp:nvSpPr>
      <dsp:spPr>
        <a:xfrm>
          <a:off x="0" y="196596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0FDD43-5381-445D-BF1F-985C174A8D21}">
      <dsp:nvSpPr>
        <dsp:cNvPr id="0" name=""/>
        <dsp:cNvSpPr/>
      </dsp:nvSpPr>
      <dsp:spPr>
        <a:xfrm>
          <a:off x="0" y="1965960"/>
          <a:ext cx="10058399"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ja-JP" altLang="en-US" sz="2200" kern="1200" dirty="0"/>
            <a:t>オーブンとガスの同時調理はできないが、余熱はかまわない</a:t>
          </a:r>
          <a:endParaRPr lang="en-US" sz="2200" kern="1200" dirty="0"/>
        </a:p>
      </dsp:txBody>
      <dsp:txXfrm>
        <a:off x="0" y="1965960"/>
        <a:ext cx="10058399" cy="982980"/>
      </dsp:txXfrm>
    </dsp:sp>
    <dsp:sp modelId="{257C32DE-6C76-419B-8166-0A9830F0E0F4}">
      <dsp:nvSpPr>
        <dsp:cNvPr id="0" name=""/>
        <dsp:cNvSpPr/>
      </dsp:nvSpPr>
      <dsp:spPr>
        <a:xfrm>
          <a:off x="0" y="2948939"/>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8A18D-12B4-4C78-8465-1B5D5040D557}">
      <dsp:nvSpPr>
        <dsp:cNvPr id="0" name=""/>
        <dsp:cNvSpPr/>
      </dsp:nvSpPr>
      <dsp:spPr>
        <a:xfrm>
          <a:off x="0" y="2948939"/>
          <a:ext cx="10058399" cy="982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ja-JP" altLang="en-US" sz="2200" kern="1200" dirty="0"/>
            <a:t>主菜は弁当の中央に詰めること</a:t>
          </a:r>
          <a:endParaRPr lang="en-US" altLang="ja-JP" sz="2200" kern="1200" dirty="0"/>
        </a:p>
        <a:p>
          <a:pPr marL="0" lvl="0" indent="0" algn="l" defTabSz="977900">
            <a:lnSpc>
              <a:spcPct val="90000"/>
            </a:lnSpc>
            <a:spcBef>
              <a:spcPct val="0"/>
            </a:spcBef>
            <a:spcAft>
              <a:spcPct val="35000"/>
            </a:spcAft>
            <a:buNone/>
          </a:pPr>
          <a:r>
            <a:rPr lang="ja-JP" altLang="en-US" sz="2200" kern="1200" dirty="0"/>
            <a:t>（検定独自のルールと理解して下さい）</a:t>
          </a:r>
          <a:endParaRPr lang="en-US" sz="2200" kern="1200" dirty="0"/>
        </a:p>
      </dsp:txBody>
      <dsp:txXfrm>
        <a:off x="0" y="2948939"/>
        <a:ext cx="10058399" cy="9829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1532" cy="49741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5047" y="0"/>
            <a:ext cx="2941532" cy="497419"/>
          </a:xfrm>
          <a:prstGeom prst="rect">
            <a:avLst/>
          </a:prstGeom>
        </p:spPr>
        <p:txBody>
          <a:bodyPr vert="horz" lIns="91440" tIns="45720" rIns="91440" bIns="45720" rtlCol="0"/>
          <a:lstStyle>
            <a:lvl1pPr algn="r">
              <a:defRPr sz="1200"/>
            </a:lvl1pPr>
          </a:lstStyle>
          <a:p>
            <a:fld id="{B8FDF7E6-97CD-4B46-91EC-C15C669DB216}" type="datetimeFigureOut">
              <a:rPr kumimoji="1" lang="ja-JP" altLang="en-US" smtClean="0"/>
              <a:t>2025/6/16</a:t>
            </a:fld>
            <a:endParaRPr kumimoji="1" lang="ja-JP" altLang="en-US"/>
          </a:p>
        </p:txBody>
      </p:sp>
      <p:sp>
        <p:nvSpPr>
          <p:cNvPr id="4" name="スライド イメージ プレースホルダー 3"/>
          <p:cNvSpPr>
            <a:spLocks noGrp="1" noRot="1" noChangeAspect="1"/>
          </p:cNvSpPr>
          <p:nvPr>
            <p:ph type="sldImg" idx="2"/>
          </p:nvPr>
        </p:nvSpPr>
        <p:spPr>
          <a:xfrm>
            <a:off x="422275" y="1239838"/>
            <a:ext cx="5943600" cy="33448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8815" y="4771083"/>
            <a:ext cx="5430520" cy="390361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16521"/>
            <a:ext cx="2941532" cy="49741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5047" y="9416521"/>
            <a:ext cx="2941532" cy="497418"/>
          </a:xfrm>
          <a:prstGeom prst="rect">
            <a:avLst/>
          </a:prstGeom>
        </p:spPr>
        <p:txBody>
          <a:bodyPr vert="horz" lIns="91440" tIns="45720" rIns="91440" bIns="45720" rtlCol="0" anchor="b"/>
          <a:lstStyle>
            <a:lvl1pPr algn="r">
              <a:defRPr sz="1200"/>
            </a:lvl1pPr>
          </a:lstStyle>
          <a:p>
            <a:fld id="{9DDB98F8-DD4C-45AC-B97A-559FE6EA6020}" type="slidenum">
              <a:rPr kumimoji="1" lang="ja-JP" altLang="en-US" smtClean="0"/>
              <a:t>‹#›</a:t>
            </a:fld>
            <a:endParaRPr kumimoji="1" lang="ja-JP" altLang="en-US"/>
          </a:p>
        </p:txBody>
      </p:sp>
    </p:spTree>
    <p:extLst>
      <p:ext uri="{BB962C8B-B14F-4D97-AF65-F5344CB8AC3E}">
        <p14:creationId xmlns:p14="http://schemas.microsoft.com/office/powerpoint/2010/main" val="33401592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よろしくお願いいたします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1</a:t>
            </a:fld>
            <a:endParaRPr kumimoji="1" lang="ja-JP" altLang="en-US"/>
          </a:p>
        </p:txBody>
      </p:sp>
    </p:spTree>
    <p:extLst>
      <p:ext uri="{BB962C8B-B14F-4D97-AF65-F5344CB8AC3E}">
        <p14:creationId xmlns:p14="http://schemas.microsoft.com/office/powerpoint/2010/main" val="2374055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61</a:t>
            </a:r>
            <a:r>
              <a:rPr kumimoji="1" lang="ja-JP" altLang="en-US" dirty="0"/>
              <a:t>回、</a:t>
            </a:r>
            <a:r>
              <a:rPr kumimoji="1" lang="en-US" altLang="ja-JP" dirty="0"/>
              <a:t>62</a:t>
            </a:r>
            <a:r>
              <a:rPr kumimoji="1" lang="ja-JP" altLang="en-US" dirty="0"/>
              <a:t>回の実技試験の内容です</a:t>
            </a:r>
            <a:endParaRPr kumimoji="1" lang="en-US" altLang="ja-JP" dirty="0"/>
          </a:p>
          <a:p>
            <a:r>
              <a:rPr kumimoji="1" lang="ja-JP" altLang="en-US" dirty="0"/>
              <a:t>特に注意のあった事項のみお伝えさせていただきます</a:t>
            </a:r>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10</a:t>
            </a:fld>
            <a:endParaRPr kumimoji="1" lang="ja-JP" altLang="en-US"/>
          </a:p>
        </p:txBody>
      </p:sp>
    </p:spTree>
    <p:extLst>
      <p:ext uri="{BB962C8B-B14F-4D97-AF65-F5344CB8AC3E}">
        <p14:creationId xmlns:p14="http://schemas.microsoft.com/office/powerpoint/2010/main" val="185392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今年度もきゅうりの半月切りとのことです</a:t>
            </a:r>
            <a:endParaRPr kumimoji="1" lang="en-US" altLang="ja-JP" dirty="0"/>
          </a:p>
          <a:p>
            <a:r>
              <a:rPr kumimoji="1" lang="ja-JP" altLang="en-US" dirty="0"/>
              <a:t>資料集には大根での薄切りの切り方も掲載されています</a:t>
            </a:r>
            <a:endParaRPr kumimoji="1" lang="en-US" altLang="ja-JP" dirty="0"/>
          </a:p>
          <a:p>
            <a:r>
              <a:rPr kumimoji="1" lang="ja-JP" altLang="en-US" dirty="0"/>
              <a:t>キュウリばかりではあきるので大根で練習してスープや味噌汁にするとお聞きし</a:t>
            </a:r>
            <a:r>
              <a:rPr kumimoji="1" lang="en-US" altLang="ja-JP" dirty="0"/>
              <a:t>,</a:t>
            </a:r>
            <a:r>
              <a:rPr kumimoji="1" lang="ja-JP" altLang="en-US" dirty="0"/>
              <a:t>私もそのようにしたことがあります。</a:t>
            </a:r>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11</a:t>
            </a:fld>
            <a:endParaRPr kumimoji="1" lang="ja-JP" altLang="en-US"/>
          </a:p>
        </p:txBody>
      </p:sp>
    </p:spTree>
    <p:extLst>
      <p:ext uri="{BB962C8B-B14F-4D97-AF65-F5344CB8AC3E}">
        <p14:creationId xmlns:p14="http://schemas.microsoft.com/office/powerpoint/2010/main" val="197298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12</a:t>
            </a:fld>
            <a:endParaRPr kumimoji="1" lang="ja-JP" altLang="en-US"/>
          </a:p>
        </p:txBody>
      </p:sp>
    </p:spTree>
    <p:extLst>
      <p:ext uri="{BB962C8B-B14F-4D97-AF65-F5344CB8AC3E}">
        <p14:creationId xmlns:p14="http://schemas.microsoft.com/office/powerpoint/2010/main" val="291829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級は→表の通り</a:t>
            </a:r>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13</a:t>
            </a:fld>
            <a:endParaRPr kumimoji="1" lang="ja-JP" altLang="en-US"/>
          </a:p>
        </p:txBody>
      </p:sp>
    </p:spTree>
    <p:extLst>
      <p:ext uri="{BB962C8B-B14F-4D97-AF65-F5344CB8AC3E}">
        <p14:creationId xmlns:p14="http://schemas.microsoft.com/office/powerpoint/2010/main" val="306962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ここで、送付された「評価基準」表記の間違いがあったそうなので気をつけて下さい。（読む）</a:t>
            </a:r>
            <a:r>
              <a:rPr lang="ja-JP" altLang="en-US" dirty="0"/>
              <a:t>西村先生から主任の先生方に送信されています。検定になれている方はすぐに間違いに気付くかと思いいますが、なれていない方は注意して下さい。</a:t>
            </a:r>
            <a:endParaRPr kumimoji="1" lang="ja-JP" altLang="en-US" dirty="0"/>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14</a:t>
            </a:fld>
            <a:endParaRPr kumimoji="1" lang="ja-JP" altLang="en-US"/>
          </a:p>
        </p:txBody>
      </p:sp>
    </p:spTree>
    <p:extLst>
      <p:ext uri="{BB962C8B-B14F-4D97-AF65-F5344CB8AC3E}">
        <p14:creationId xmlns:p14="http://schemas.microsoft.com/office/powerpoint/2010/main" val="2744375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準</a:t>
            </a:r>
            <a:r>
              <a:rPr kumimoji="1" lang="en-US" altLang="ja-JP" dirty="0"/>
              <a:t>1</a:t>
            </a:r>
            <a:r>
              <a:rPr kumimoji="1" lang="ja-JP" altLang="en-US" dirty="0"/>
              <a:t>級実技について</a:t>
            </a:r>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15</a:t>
            </a:fld>
            <a:endParaRPr kumimoji="1" lang="ja-JP" altLang="en-US"/>
          </a:p>
        </p:txBody>
      </p:sp>
    </p:spTree>
    <p:extLst>
      <p:ext uri="{BB962C8B-B14F-4D97-AF65-F5344CB8AC3E}">
        <p14:creationId xmlns:p14="http://schemas.microsoft.com/office/powerpoint/2010/main" val="652266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（読む）</a:t>
            </a:r>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16</a:t>
            </a:fld>
            <a:endParaRPr kumimoji="1" lang="ja-JP" altLang="en-US"/>
          </a:p>
        </p:txBody>
      </p:sp>
    </p:spTree>
    <p:extLst>
      <p:ext uri="{BB962C8B-B14F-4D97-AF65-F5344CB8AC3E}">
        <p14:creationId xmlns:p14="http://schemas.microsoft.com/office/powerpoint/2010/main" val="515042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17</a:t>
            </a:fld>
            <a:endParaRPr kumimoji="1" lang="ja-JP" altLang="en-US"/>
          </a:p>
        </p:txBody>
      </p:sp>
    </p:spTree>
    <p:extLst>
      <p:ext uri="{BB962C8B-B14F-4D97-AF65-F5344CB8AC3E}">
        <p14:creationId xmlns:p14="http://schemas.microsoft.com/office/powerpoint/2010/main" val="49469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18</a:t>
            </a:fld>
            <a:endParaRPr kumimoji="1" lang="ja-JP" altLang="en-US"/>
          </a:p>
        </p:txBody>
      </p:sp>
    </p:spTree>
    <p:extLst>
      <p:ext uri="{BB962C8B-B14F-4D97-AF65-F5344CB8AC3E}">
        <p14:creationId xmlns:p14="http://schemas.microsoft.com/office/powerpoint/2010/main" val="1240102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19</a:t>
            </a:fld>
            <a:endParaRPr kumimoji="1" lang="ja-JP" altLang="en-US"/>
          </a:p>
        </p:txBody>
      </p:sp>
    </p:spTree>
    <p:extLst>
      <p:ext uri="{BB962C8B-B14F-4D97-AF65-F5344CB8AC3E}">
        <p14:creationId xmlns:p14="http://schemas.microsoft.com/office/powerpoint/2010/main" val="42875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5</a:t>
            </a:r>
            <a:r>
              <a:rPr kumimoji="1" lang="ja-JP" altLang="en-US" dirty="0"/>
              <a:t>月</a:t>
            </a:r>
            <a:r>
              <a:rPr kumimoji="1" lang="en-US" altLang="ja-JP" dirty="0"/>
              <a:t>14</a:t>
            </a:r>
            <a:r>
              <a:rPr kumimoji="1" lang="ja-JP" altLang="en-US" dirty="0"/>
              <a:t>日、</a:t>
            </a:r>
            <a:r>
              <a:rPr kumimoji="1" lang="en-US" altLang="ja-JP" dirty="0"/>
              <a:t>15</a:t>
            </a:r>
            <a:r>
              <a:rPr kumimoji="1" lang="ja-JP" altLang="en-US" dirty="0"/>
              <a:t>日の二日間で全国専門委員会に参加して参りました。</a:t>
            </a:r>
            <a:endParaRPr kumimoji="1" lang="en-US" altLang="ja-JP" dirty="0"/>
          </a:p>
          <a:p>
            <a:r>
              <a:rPr kumimoji="1" lang="ja-JP" altLang="en-US" dirty="0"/>
              <a:t>来年度からは受験者の減少による資金の不足で</a:t>
            </a:r>
            <a:r>
              <a:rPr kumimoji="1" lang="en-US" altLang="ja-JP" dirty="0"/>
              <a:t>1</a:t>
            </a:r>
            <a:r>
              <a:rPr kumimoji="1" lang="ja-JP" altLang="en-US" dirty="0"/>
              <a:t>日で行う予定と言うことです</a:t>
            </a:r>
            <a:endParaRPr kumimoji="1" lang="en-US" altLang="ja-JP" dirty="0"/>
          </a:p>
          <a:p>
            <a:endParaRPr lang="en-US" altLang="ja-JP" dirty="0"/>
          </a:p>
          <a:p>
            <a:r>
              <a:rPr lang="ja-JP" altLang="en-US" dirty="0"/>
              <a:t>二日間の内容ですが、主に検定に申し込むと送られてくる評価基準、指導要綱をスライドに沿って丁寧に読んでいき、令和</a:t>
            </a:r>
            <a:r>
              <a:rPr lang="en-US" altLang="ja-JP" dirty="0"/>
              <a:t>5</a:t>
            </a:r>
            <a:r>
              <a:rPr lang="ja-JP" altLang="en-US" dirty="0"/>
              <a:t>年度に実施校に配布された</a:t>
            </a:r>
            <a:endParaRPr lang="en-US" altLang="ja-JP" dirty="0"/>
          </a:p>
          <a:p>
            <a:r>
              <a:rPr lang="ja-JP" altLang="en-US" dirty="0"/>
              <a:t>検定の内容のＤＶＤを</a:t>
            </a:r>
            <a:r>
              <a:rPr lang="en-US" altLang="ja-JP" dirty="0"/>
              <a:t>61</a:t>
            </a:r>
            <a:r>
              <a:rPr lang="ja-JP" altLang="en-US" dirty="0"/>
              <a:t>回、</a:t>
            </a:r>
            <a:r>
              <a:rPr lang="en-US" altLang="ja-JP" dirty="0"/>
              <a:t>62</a:t>
            </a:r>
            <a:r>
              <a:rPr lang="ja-JP" altLang="en-US" dirty="0"/>
              <a:t>回の指定調理について見て説明を受けました</a:t>
            </a:r>
            <a:endParaRPr lang="en-US" altLang="ja-JP" dirty="0"/>
          </a:p>
          <a:p>
            <a:endParaRPr lang="en-US" altLang="ja-JP" dirty="0"/>
          </a:p>
          <a:p>
            <a:r>
              <a:rPr lang="ja-JP" altLang="en-US" dirty="0"/>
              <a:t>なかなか書類にもｄｖｄにもゆっくり目は通してないので、今回伝達講習の場で読み込んだことで大体のことはきちんと書いてあるな、と言うことを確認いたしました。しっかり見なければならないことが確認できました。</a:t>
            </a:r>
            <a:endParaRPr lang="en-US" altLang="ja-JP" dirty="0"/>
          </a:p>
          <a:p>
            <a:endParaRPr kumimoji="1"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endParaRPr kumimoji="1" lang="ja-JP" altLang="en-US" dirty="0"/>
          </a:p>
        </p:txBody>
      </p:sp>
    </p:spTree>
    <p:extLst>
      <p:ext uri="{BB962C8B-B14F-4D97-AF65-F5344CB8AC3E}">
        <p14:creationId xmlns:p14="http://schemas.microsoft.com/office/powerpoint/2010/main" val="1509814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8815" y="4771083"/>
            <a:ext cx="5430520" cy="3903613"/>
          </a:xfrm>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20</a:t>
            </a:fld>
            <a:endParaRPr kumimoji="1" lang="ja-JP" altLang="en-US"/>
          </a:p>
        </p:txBody>
      </p:sp>
    </p:spTree>
    <p:extLst>
      <p:ext uri="{BB962C8B-B14F-4D97-AF65-F5344CB8AC3E}">
        <p14:creationId xmlns:p14="http://schemas.microsoft.com/office/powerpoint/2010/main" val="3316883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21</a:t>
            </a:fld>
            <a:endParaRPr kumimoji="1" lang="ja-JP" altLang="en-US"/>
          </a:p>
        </p:txBody>
      </p:sp>
    </p:spTree>
    <p:extLst>
      <p:ext uri="{BB962C8B-B14F-4D97-AF65-F5344CB8AC3E}">
        <p14:creationId xmlns:p14="http://schemas.microsoft.com/office/powerpoint/2010/main" val="2651587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22</a:t>
            </a:fld>
            <a:endParaRPr kumimoji="1" lang="ja-JP" altLang="en-US"/>
          </a:p>
        </p:txBody>
      </p:sp>
    </p:spTree>
    <p:extLst>
      <p:ext uri="{BB962C8B-B14F-4D97-AF65-F5344CB8AC3E}">
        <p14:creationId xmlns:p14="http://schemas.microsoft.com/office/powerpoint/2010/main" val="1698732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23</a:t>
            </a:fld>
            <a:endParaRPr kumimoji="1" lang="ja-JP" altLang="en-US"/>
          </a:p>
        </p:txBody>
      </p:sp>
    </p:spTree>
    <p:extLst>
      <p:ext uri="{BB962C8B-B14F-4D97-AF65-F5344CB8AC3E}">
        <p14:creationId xmlns:p14="http://schemas.microsoft.com/office/powerpoint/2010/main" val="665786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24</a:t>
            </a:fld>
            <a:endParaRPr kumimoji="1" lang="ja-JP" altLang="en-US"/>
          </a:p>
        </p:txBody>
      </p:sp>
    </p:spTree>
    <p:extLst>
      <p:ext uri="{BB962C8B-B14F-4D97-AF65-F5344CB8AC3E}">
        <p14:creationId xmlns:p14="http://schemas.microsoft.com/office/powerpoint/2010/main" val="1897321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6EA12-E2DE-1C38-20E8-025FEDA89FC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259EAD-FE1E-1960-6849-20CA3E75E6B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2E972A0-2A44-E9F7-25A5-AE8DAFE5EEE5}"/>
              </a:ext>
            </a:extLst>
          </p:cNvPr>
          <p:cNvSpPr>
            <a:spLocks noGrp="1"/>
          </p:cNvSpPr>
          <p:nvPr>
            <p:ph type="body" idx="1"/>
          </p:nvPr>
        </p:nvSpPr>
        <p:spPr/>
        <p:txBody>
          <a:bodyPr/>
          <a:lstStyle/>
          <a:p>
            <a:r>
              <a:rPr kumimoji="1" lang="ja-JP" altLang="en-US" dirty="0"/>
              <a:t>１級は→表の通り</a:t>
            </a:r>
            <a:endParaRPr kumimoji="1" lang="en-US" altLang="ja-JP" dirty="0"/>
          </a:p>
          <a:p>
            <a:r>
              <a:rPr kumimoji="1" lang="ja-JP" altLang="en-US" dirty="0"/>
              <a:t>使用可・不可の調理器具等については準</a:t>
            </a:r>
            <a:r>
              <a:rPr kumimoji="1" lang="en-US" altLang="ja-JP" dirty="0"/>
              <a:t>1</a:t>
            </a:r>
            <a:r>
              <a:rPr kumimoji="1" lang="ja-JP" altLang="en-US" dirty="0"/>
              <a:t>級と同じ</a:t>
            </a:r>
          </a:p>
        </p:txBody>
      </p:sp>
      <p:sp>
        <p:nvSpPr>
          <p:cNvPr id="4" name="スライド番号プレースホルダー 3">
            <a:extLst>
              <a:ext uri="{FF2B5EF4-FFF2-40B4-BE49-F238E27FC236}">
                <a16:creationId xmlns:a16="http://schemas.microsoft.com/office/drawing/2014/main" id="{EC7791FB-E7EB-E49B-882A-60C412202B58}"/>
              </a:ext>
            </a:extLst>
          </p:cNvPr>
          <p:cNvSpPr>
            <a:spLocks noGrp="1"/>
          </p:cNvSpPr>
          <p:nvPr>
            <p:ph type="sldNum" sz="quarter" idx="5"/>
          </p:nvPr>
        </p:nvSpPr>
        <p:spPr/>
        <p:txBody>
          <a:bodyPr/>
          <a:lstStyle/>
          <a:p>
            <a:fld id="{9DDB98F8-DD4C-45AC-B97A-559FE6EA6020}" type="slidenum">
              <a:rPr kumimoji="1" lang="ja-JP" altLang="en-US" smtClean="0"/>
              <a:t>25</a:t>
            </a:fld>
            <a:endParaRPr kumimoji="1" lang="ja-JP" altLang="en-US"/>
          </a:p>
        </p:txBody>
      </p:sp>
    </p:spTree>
    <p:extLst>
      <p:ext uri="{BB962C8B-B14F-4D97-AF65-F5344CB8AC3E}">
        <p14:creationId xmlns:p14="http://schemas.microsoft.com/office/powerpoint/2010/main" val="2006154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26</a:t>
            </a:fld>
            <a:endParaRPr kumimoji="1" lang="ja-JP" altLang="en-US"/>
          </a:p>
        </p:txBody>
      </p:sp>
    </p:spTree>
    <p:extLst>
      <p:ext uri="{BB962C8B-B14F-4D97-AF65-F5344CB8AC3E}">
        <p14:creationId xmlns:p14="http://schemas.microsoft.com/office/powerpoint/2010/main" val="4274130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27</a:t>
            </a:fld>
            <a:endParaRPr kumimoji="1" lang="ja-JP" altLang="en-US"/>
          </a:p>
        </p:txBody>
      </p:sp>
    </p:spTree>
    <p:extLst>
      <p:ext uri="{BB962C8B-B14F-4D97-AF65-F5344CB8AC3E}">
        <p14:creationId xmlns:p14="http://schemas.microsoft.com/office/powerpoint/2010/main" val="476634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28</a:t>
            </a:fld>
            <a:endParaRPr kumimoji="1" lang="ja-JP" altLang="en-US"/>
          </a:p>
        </p:txBody>
      </p:sp>
    </p:spTree>
    <p:extLst>
      <p:ext uri="{BB962C8B-B14F-4D97-AF65-F5344CB8AC3E}">
        <p14:creationId xmlns:p14="http://schemas.microsoft.com/office/powerpoint/2010/main" val="1058796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29</a:t>
            </a:fld>
            <a:endParaRPr kumimoji="1" lang="ja-JP" altLang="en-US"/>
          </a:p>
        </p:txBody>
      </p:sp>
    </p:spTree>
    <p:extLst>
      <p:ext uri="{BB962C8B-B14F-4D97-AF65-F5344CB8AC3E}">
        <p14:creationId xmlns:p14="http://schemas.microsoft.com/office/powerpoint/2010/main" val="258322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28725"/>
            <a:ext cx="5946775" cy="3346450"/>
          </a:xfrm>
        </p:spPr>
      </p:sp>
      <p:sp>
        <p:nvSpPr>
          <p:cNvPr id="3" name="ノート プレースホルダー 2"/>
          <p:cNvSpPr>
            <a:spLocks noGrp="1"/>
          </p:cNvSpPr>
          <p:nvPr>
            <p:ph type="body" idx="1"/>
          </p:nvPr>
        </p:nvSpPr>
        <p:spPr/>
        <p:txBody>
          <a:bodyPr/>
          <a:lstStyle/>
          <a:p>
            <a:endParaRPr lang="en-US" altLang="ja-JP" dirty="0"/>
          </a:p>
          <a:p>
            <a:r>
              <a:rPr lang="ja-JP" altLang="en-US" dirty="0"/>
              <a:t>本日は要項等に書いてあることはすべて読めないので、特別に説明をしておいて下さいと注意があったことのみお伝えさせていただきます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3</a:t>
            </a:fld>
            <a:endParaRPr kumimoji="1" lang="ja-JP" altLang="en-US"/>
          </a:p>
        </p:txBody>
      </p:sp>
    </p:spTree>
    <p:extLst>
      <p:ext uri="{BB962C8B-B14F-4D97-AF65-F5344CB8AC3E}">
        <p14:creationId xmlns:p14="http://schemas.microsoft.com/office/powerpoint/2010/main" val="3691626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30</a:t>
            </a:fld>
            <a:endParaRPr kumimoji="1" lang="ja-JP" altLang="en-US"/>
          </a:p>
        </p:txBody>
      </p:sp>
    </p:spTree>
    <p:extLst>
      <p:ext uri="{BB962C8B-B14F-4D97-AF65-F5344CB8AC3E}">
        <p14:creationId xmlns:p14="http://schemas.microsoft.com/office/powerpoint/2010/main" val="3993866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31</a:t>
            </a:fld>
            <a:endParaRPr kumimoji="1" lang="ja-JP" altLang="en-US"/>
          </a:p>
        </p:txBody>
      </p:sp>
    </p:spTree>
    <p:extLst>
      <p:ext uri="{BB962C8B-B14F-4D97-AF65-F5344CB8AC3E}">
        <p14:creationId xmlns:p14="http://schemas.microsoft.com/office/powerpoint/2010/main" val="1451949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32</a:t>
            </a:fld>
            <a:endParaRPr kumimoji="1" lang="ja-JP" altLang="en-US"/>
          </a:p>
        </p:txBody>
      </p:sp>
    </p:spTree>
    <p:extLst>
      <p:ext uri="{BB962C8B-B14F-4D97-AF65-F5344CB8AC3E}">
        <p14:creationId xmlns:p14="http://schemas.microsoft.com/office/powerpoint/2010/main" val="525587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33</a:t>
            </a:fld>
            <a:endParaRPr kumimoji="1" lang="ja-JP" altLang="en-US"/>
          </a:p>
        </p:txBody>
      </p:sp>
    </p:spTree>
    <p:extLst>
      <p:ext uri="{BB962C8B-B14F-4D97-AF65-F5344CB8AC3E}">
        <p14:creationId xmlns:p14="http://schemas.microsoft.com/office/powerpoint/2010/main" val="940542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34</a:t>
            </a:fld>
            <a:endParaRPr kumimoji="1" lang="ja-JP" altLang="en-US"/>
          </a:p>
        </p:txBody>
      </p:sp>
    </p:spTree>
    <p:extLst>
      <p:ext uri="{BB962C8B-B14F-4D97-AF65-F5344CB8AC3E}">
        <p14:creationId xmlns:p14="http://schemas.microsoft.com/office/powerpoint/2010/main" val="1083962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35</a:t>
            </a:fld>
            <a:endParaRPr kumimoji="1" lang="ja-JP" altLang="en-US"/>
          </a:p>
        </p:txBody>
      </p:sp>
    </p:spTree>
    <p:extLst>
      <p:ext uri="{BB962C8B-B14F-4D97-AF65-F5344CB8AC3E}">
        <p14:creationId xmlns:p14="http://schemas.microsoft.com/office/powerpoint/2010/main" val="371506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36</a:t>
            </a:fld>
            <a:endParaRPr kumimoji="1" lang="ja-JP" altLang="en-US"/>
          </a:p>
        </p:txBody>
      </p:sp>
    </p:spTree>
    <p:extLst>
      <p:ext uri="{BB962C8B-B14F-4D97-AF65-F5344CB8AC3E}">
        <p14:creationId xmlns:p14="http://schemas.microsoft.com/office/powerpoint/2010/main" val="3352623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37</a:t>
            </a:fld>
            <a:endParaRPr kumimoji="1" lang="ja-JP" altLang="en-US"/>
          </a:p>
        </p:txBody>
      </p:sp>
    </p:spTree>
    <p:extLst>
      <p:ext uri="{BB962C8B-B14F-4D97-AF65-F5344CB8AC3E}">
        <p14:creationId xmlns:p14="http://schemas.microsoft.com/office/powerpoint/2010/main" val="2825191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38</a:t>
            </a:fld>
            <a:endParaRPr kumimoji="1" lang="ja-JP" altLang="en-US"/>
          </a:p>
        </p:txBody>
      </p:sp>
    </p:spTree>
    <p:extLst>
      <p:ext uri="{BB962C8B-B14F-4D97-AF65-F5344CB8AC3E}">
        <p14:creationId xmlns:p14="http://schemas.microsoft.com/office/powerpoint/2010/main" val="480980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39</a:t>
            </a:fld>
            <a:endParaRPr kumimoji="1" lang="ja-JP" altLang="en-US"/>
          </a:p>
        </p:txBody>
      </p:sp>
    </p:spTree>
    <p:extLst>
      <p:ext uri="{BB962C8B-B14F-4D97-AF65-F5344CB8AC3E}">
        <p14:creationId xmlns:p14="http://schemas.microsoft.com/office/powerpoint/2010/main" val="177647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全国高等学校食物技術検定資料令和</a:t>
            </a:r>
            <a:r>
              <a:rPr lang="en-US" altLang="ja-JP" dirty="0"/>
              <a:t>7</a:t>
            </a:r>
            <a:r>
              <a:rPr lang="ja-JP" altLang="ja-JP" dirty="0"/>
              <a:t>年度</a:t>
            </a:r>
            <a:r>
              <a:rPr lang="en-US" altLang="ja-JP" dirty="0"/>
              <a:t>4</a:t>
            </a:r>
            <a:r>
              <a:rPr lang="ja-JP" altLang="ja-JP" dirty="0"/>
              <a:t>月発行　改訂版について</a:t>
            </a:r>
            <a:endParaRPr lang="en-US" altLang="ja-JP" dirty="0"/>
          </a:p>
          <a:p>
            <a:endParaRPr lang="en-US" altLang="ja-JP" dirty="0"/>
          </a:p>
          <a:p>
            <a:r>
              <a:rPr lang="ja-JP" altLang="en-US" dirty="0"/>
              <a:t>令和</a:t>
            </a:r>
            <a:r>
              <a:rPr lang="en-US" altLang="ja-JP" dirty="0"/>
              <a:t>5</a:t>
            </a:r>
            <a:r>
              <a:rPr lang="ja-JP" altLang="en-US" dirty="0"/>
              <a:t>年度に実施校に無料配布されたものの改訂版がでています。</a:t>
            </a:r>
            <a:endParaRPr lang="en-US" altLang="ja-JP" dirty="0"/>
          </a:p>
          <a:p>
            <a:endParaRPr lang="en-US" altLang="ja-JP" dirty="0"/>
          </a:p>
          <a:p>
            <a:r>
              <a:rPr lang="ja-JP" altLang="en-US" dirty="0"/>
              <a:t>指導者は必ず購入することとのことですので、購入をお願いします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4</a:t>
            </a:fld>
            <a:endParaRPr kumimoji="1" lang="ja-JP" altLang="en-US"/>
          </a:p>
        </p:txBody>
      </p:sp>
    </p:spTree>
    <p:extLst>
      <p:ext uri="{BB962C8B-B14F-4D97-AF65-F5344CB8AC3E}">
        <p14:creationId xmlns:p14="http://schemas.microsoft.com/office/powerpoint/2010/main" val="2209046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40</a:t>
            </a:fld>
            <a:endParaRPr kumimoji="1" lang="ja-JP" altLang="en-US"/>
          </a:p>
        </p:txBody>
      </p:sp>
    </p:spTree>
    <p:extLst>
      <p:ext uri="{BB962C8B-B14F-4D97-AF65-F5344CB8AC3E}">
        <p14:creationId xmlns:p14="http://schemas.microsoft.com/office/powerpoint/2010/main" val="2758949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41</a:t>
            </a:fld>
            <a:endParaRPr kumimoji="1" lang="ja-JP" altLang="en-US"/>
          </a:p>
        </p:txBody>
      </p:sp>
    </p:spTree>
    <p:extLst>
      <p:ext uri="{BB962C8B-B14F-4D97-AF65-F5344CB8AC3E}">
        <p14:creationId xmlns:p14="http://schemas.microsoft.com/office/powerpoint/2010/main" val="1531298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42</a:t>
            </a:fld>
            <a:endParaRPr kumimoji="1" lang="ja-JP" altLang="en-US"/>
          </a:p>
        </p:txBody>
      </p:sp>
    </p:spTree>
    <p:extLst>
      <p:ext uri="{BB962C8B-B14F-4D97-AF65-F5344CB8AC3E}">
        <p14:creationId xmlns:p14="http://schemas.microsoft.com/office/powerpoint/2010/main" val="29154058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43</a:t>
            </a:fld>
            <a:endParaRPr kumimoji="1" lang="ja-JP" altLang="en-US"/>
          </a:p>
        </p:txBody>
      </p:sp>
    </p:spTree>
    <p:extLst>
      <p:ext uri="{BB962C8B-B14F-4D97-AF65-F5344CB8AC3E}">
        <p14:creationId xmlns:p14="http://schemas.microsoft.com/office/powerpoint/2010/main" val="380178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46D2D-181A-A05A-1277-597338C7D4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E2F5C8-A097-EFB7-BC3E-ECDD8D8F95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67C930E-AB16-8D60-9FD6-5722FBD4EC0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63A1BFD-A936-37EF-897E-FBEDFE9B4382}"/>
              </a:ext>
            </a:extLst>
          </p:cNvPr>
          <p:cNvSpPr>
            <a:spLocks noGrp="1"/>
          </p:cNvSpPr>
          <p:nvPr>
            <p:ph type="sldNum" sz="quarter" idx="5"/>
          </p:nvPr>
        </p:nvSpPr>
        <p:spPr/>
        <p:txBody>
          <a:bodyPr/>
          <a:lstStyle/>
          <a:p>
            <a:fld id="{9DDB98F8-DD4C-45AC-B97A-559FE6EA6020}" type="slidenum">
              <a:rPr kumimoji="1" lang="ja-JP" altLang="en-US" smtClean="0"/>
              <a:t>44</a:t>
            </a:fld>
            <a:endParaRPr kumimoji="1" lang="ja-JP" altLang="en-US"/>
          </a:p>
        </p:txBody>
      </p:sp>
    </p:spTree>
    <p:extLst>
      <p:ext uri="{BB962C8B-B14F-4D97-AF65-F5344CB8AC3E}">
        <p14:creationId xmlns:p14="http://schemas.microsoft.com/office/powerpoint/2010/main" val="11173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45</a:t>
            </a:fld>
            <a:endParaRPr kumimoji="1" lang="ja-JP" altLang="en-US"/>
          </a:p>
        </p:txBody>
      </p:sp>
    </p:spTree>
    <p:extLst>
      <p:ext uri="{BB962C8B-B14F-4D97-AF65-F5344CB8AC3E}">
        <p14:creationId xmlns:p14="http://schemas.microsoft.com/office/powerpoint/2010/main" val="7001300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46</a:t>
            </a:fld>
            <a:endParaRPr kumimoji="1" lang="ja-JP" altLang="en-US"/>
          </a:p>
        </p:txBody>
      </p:sp>
    </p:spTree>
    <p:extLst>
      <p:ext uri="{BB962C8B-B14F-4D97-AF65-F5344CB8AC3E}">
        <p14:creationId xmlns:p14="http://schemas.microsoft.com/office/powerpoint/2010/main" val="19103765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47</a:t>
            </a:fld>
            <a:endParaRPr kumimoji="1" lang="ja-JP" altLang="en-US"/>
          </a:p>
        </p:txBody>
      </p:sp>
    </p:spTree>
    <p:extLst>
      <p:ext uri="{BB962C8B-B14F-4D97-AF65-F5344CB8AC3E}">
        <p14:creationId xmlns:p14="http://schemas.microsoft.com/office/powerpoint/2010/main" val="68548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48</a:t>
            </a:fld>
            <a:endParaRPr kumimoji="1" lang="ja-JP" altLang="en-US"/>
          </a:p>
        </p:txBody>
      </p:sp>
    </p:spTree>
    <p:extLst>
      <p:ext uri="{BB962C8B-B14F-4D97-AF65-F5344CB8AC3E}">
        <p14:creationId xmlns:p14="http://schemas.microsoft.com/office/powerpoint/2010/main" val="22281560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49</a:t>
            </a:fld>
            <a:endParaRPr kumimoji="1" lang="ja-JP" altLang="en-US"/>
          </a:p>
        </p:txBody>
      </p:sp>
    </p:spTree>
    <p:extLst>
      <p:ext uri="{BB962C8B-B14F-4D97-AF65-F5344CB8AC3E}">
        <p14:creationId xmlns:p14="http://schemas.microsoft.com/office/powerpoint/2010/main" val="13761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西村先生から主任の先生方に送信された資料です</a:t>
            </a:r>
            <a:endParaRPr kumimoji="1" lang="en-US" altLang="ja-JP" dirty="0"/>
          </a:p>
          <a:p>
            <a:r>
              <a:rPr kumimoji="1" lang="en-US" altLang="ja-JP" dirty="0"/>
              <a:t>5</a:t>
            </a:r>
            <a:r>
              <a:rPr kumimoji="1" lang="ja-JP" altLang="en-US" dirty="0"/>
              <a:t>年度の資料集をそのまま使われる先生方は改訂部分が記載されていますので確認しておいて下さい</a:t>
            </a:r>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5</a:t>
            </a:fld>
            <a:endParaRPr kumimoji="1" lang="ja-JP" altLang="en-US"/>
          </a:p>
        </p:txBody>
      </p:sp>
    </p:spTree>
    <p:extLst>
      <p:ext uri="{BB962C8B-B14F-4D97-AF65-F5344CB8AC3E}">
        <p14:creationId xmlns:p14="http://schemas.microsoft.com/office/powerpoint/2010/main" val="24421775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6EB59-12C2-BFFA-13C2-A912B36093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488B2FE-86D8-C78B-65FA-5E5B58E5D1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2BEDBBD-2410-C2D3-B15D-F2A488EBA28A}"/>
              </a:ext>
            </a:extLst>
          </p:cNvPr>
          <p:cNvSpPr>
            <a:spLocks noGrp="1"/>
          </p:cNvSpPr>
          <p:nvPr>
            <p:ph type="body" idx="1"/>
          </p:nvPr>
        </p:nvSpPr>
        <p:spPr>
          <a:xfrm>
            <a:off x="360501" y="4771083"/>
            <a:ext cx="6189872" cy="3903613"/>
          </a:xfrm>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BA4A5B6-92DE-DE3D-37E6-3EC07A95E9BC}"/>
              </a:ext>
            </a:extLst>
          </p:cNvPr>
          <p:cNvSpPr>
            <a:spLocks noGrp="1"/>
          </p:cNvSpPr>
          <p:nvPr>
            <p:ph type="sldNum" sz="quarter" idx="5"/>
          </p:nvPr>
        </p:nvSpPr>
        <p:spPr/>
        <p:txBody>
          <a:bodyPr/>
          <a:lstStyle/>
          <a:p>
            <a:fld id="{9DDB98F8-DD4C-45AC-B97A-559FE6EA6020}" type="slidenum">
              <a:rPr kumimoji="1" lang="ja-JP" altLang="en-US" smtClean="0"/>
              <a:t>50</a:t>
            </a:fld>
            <a:endParaRPr kumimoji="1" lang="ja-JP" altLang="en-US" dirty="0"/>
          </a:p>
        </p:txBody>
      </p:sp>
    </p:spTree>
    <p:extLst>
      <p:ext uri="{BB962C8B-B14F-4D97-AF65-F5344CB8AC3E}">
        <p14:creationId xmlns:p14="http://schemas.microsoft.com/office/powerpoint/2010/main" val="26651584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60501" y="4771083"/>
            <a:ext cx="6189872" cy="3903613"/>
          </a:xfrm>
        </p:spPr>
        <p:txBody>
          <a:bodyPr/>
          <a:lstStyle/>
          <a:p>
            <a:pPr indent="-182880">
              <a:lnSpc>
                <a:spcPct val="100000"/>
              </a:lnSpc>
              <a:buFont typeface="Garamond" pitchFamily="18" charset="0"/>
              <a:buChar char="◦"/>
            </a:pPr>
            <a:r>
              <a:rPr lang="ja-JP" altLang="en-US" dirty="0">
                <a:solidFill>
                  <a:schemeClr val="tx1">
                    <a:lumMod val="75000"/>
                    <a:lumOff val="25000"/>
                  </a:schemeClr>
                </a:solidFill>
              </a:rPr>
              <a:t>準１級、１級を取り組みやすくするにはどうすればよいかという内容で話し合い</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新しい道具など便利なものを取り入れたらどうかとの意見について</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　検定の規定の切り方をただ教え込むのでなく、なぜそうするのか理由を教えて欲しい</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その道具がないと出来ないのではなく、考えて出来る人を育てて欲しい</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また、やりかたをただ覚えさせるのではなく</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なぜ吉野鶏の鶏にデンプンをまぶすのか、吉野とは何か、なぜ「くず」を使ってないのか、などこそ考えさせて欲しい。ただたんたんと教えられたことをこなす生徒を育てたいのではない。考えて応用できることが大事。</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さつま汁は本来切り方は火の通り方が均一でどんな切り方でも良いが、全国で統一の検定をするのであれば細かく指定する必要がある。検定の質を担保するため。</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検定は評価のためにやっているのではない</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彼らが生きていくために家庭科の内容があり、その力がついているかどうかを評価するための検定ではないか</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自分たちが何を食べているかを知ることが大事　食材を大事に扱うことが大切　食材と向き合うことが大事　他の命を食べていることを自覚させることが大事</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キュウリを切ったら飽きずにどう食べるかを考えさせることが大切</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考えるように育てて欲しい</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大変な検定が残っていくためにはこの検定に取り組むこどもたちがもっと高みを目指し、目標を持ち、クリアしたときには自己肯定感につながるのではないか。</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進学に使えないとしても</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また、使うとすれば、技術検定の質を担保する必要がある</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熱心に取り組んできた姿勢を見たい　　検定を簡単にすれば評価が下がる</a:t>
            </a:r>
            <a:endParaRPr lang="en-US" altLang="ja-JP" dirty="0">
              <a:solidFill>
                <a:schemeClr val="tx1">
                  <a:lumMod val="75000"/>
                  <a:lumOff val="25000"/>
                </a:schemeClr>
              </a:solidFill>
            </a:endParaRPr>
          </a:p>
          <a:p>
            <a:pPr>
              <a:lnSpc>
                <a:spcPct val="100000"/>
              </a:lnSpc>
            </a:pPr>
            <a:r>
              <a:rPr lang="ja-JP" altLang="en-US" dirty="0">
                <a:solidFill>
                  <a:schemeClr val="tx1">
                    <a:lumMod val="75000"/>
                    <a:lumOff val="25000"/>
                  </a:schemeClr>
                </a:solidFill>
              </a:rPr>
              <a:t>何のために実施するか考え、人手が少ない中で、授業をやりながらどうやれば取り組めるか、やり方を工夫して取り組んで欲しい</a:t>
            </a:r>
            <a:endParaRPr lang="en-US" altLang="ja-JP" dirty="0">
              <a:solidFill>
                <a:schemeClr val="tx1">
                  <a:lumMod val="75000"/>
                  <a:lumOff val="25000"/>
                </a:schemeClr>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51</a:t>
            </a:fld>
            <a:endParaRPr kumimoji="1" lang="ja-JP" altLang="en-US" dirty="0"/>
          </a:p>
        </p:txBody>
      </p:sp>
    </p:spTree>
    <p:extLst>
      <p:ext uri="{BB962C8B-B14F-4D97-AF65-F5344CB8AC3E}">
        <p14:creationId xmlns:p14="http://schemas.microsoft.com/office/powerpoint/2010/main" val="18921767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7964C-A593-72DC-A394-8117D665FC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518B183-7650-1AD3-F39F-AED7129CAEA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E7916D1-F2C8-284E-FC98-0FDCB7AF9121}"/>
              </a:ext>
            </a:extLst>
          </p:cNvPr>
          <p:cNvSpPr>
            <a:spLocks noGrp="1"/>
          </p:cNvSpPr>
          <p:nvPr>
            <p:ph type="body" idx="1"/>
          </p:nvPr>
        </p:nvSpPr>
        <p:spPr>
          <a:xfrm>
            <a:off x="360501" y="4771083"/>
            <a:ext cx="6189872" cy="3903613"/>
          </a:xfrm>
        </p:spPr>
        <p:txBody>
          <a:bodyPr/>
          <a:lstStyle/>
          <a:p>
            <a:r>
              <a:rPr kumimoji="1" lang="ja-JP" altLang="en-US" dirty="0"/>
              <a:t>以上になります。</a:t>
            </a:r>
            <a:endParaRPr kumimoji="1" lang="en-US" altLang="ja-JP" dirty="0"/>
          </a:p>
          <a:p>
            <a:r>
              <a:rPr kumimoji="1" lang="ja-JP" altLang="en-US" dirty="0"/>
              <a:t>答えられるかどうかわかりませんが、なにかご質問があればお願いいたします。</a:t>
            </a:r>
            <a:endParaRPr kumimoji="1" lang="en-US" altLang="ja-JP" dirty="0"/>
          </a:p>
          <a:p>
            <a:r>
              <a:rPr kumimoji="1" lang="ja-JP" altLang="en-US" dirty="0"/>
              <a:t>また、検定の内容に対する質問は、理事校か、検定委員を通じて行って下さい、とのことでした。小松島西高校さんに教えていただきながら対応したいと思いますのでよろしくお願いいたします。</a:t>
            </a:r>
          </a:p>
        </p:txBody>
      </p:sp>
      <p:sp>
        <p:nvSpPr>
          <p:cNvPr id="4" name="スライド番号プレースホルダー 3">
            <a:extLst>
              <a:ext uri="{FF2B5EF4-FFF2-40B4-BE49-F238E27FC236}">
                <a16:creationId xmlns:a16="http://schemas.microsoft.com/office/drawing/2014/main" id="{B6B30617-E0A7-AE4E-1AEE-1F54368AB51E}"/>
              </a:ext>
            </a:extLst>
          </p:cNvPr>
          <p:cNvSpPr>
            <a:spLocks noGrp="1"/>
          </p:cNvSpPr>
          <p:nvPr>
            <p:ph type="sldNum" sz="quarter" idx="5"/>
          </p:nvPr>
        </p:nvSpPr>
        <p:spPr/>
        <p:txBody>
          <a:bodyPr/>
          <a:lstStyle/>
          <a:p>
            <a:fld id="{9DDB98F8-DD4C-45AC-B97A-559FE6EA6020}" type="slidenum">
              <a:rPr kumimoji="1" lang="ja-JP" altLang="en-US" smtClean="0"/>
              <a:t>52</a:t>
            </a:fld>
            <a:endParaRPr kumimoji="1" lang="ja-JP" altLang="en-US" dirty="0"/>
          </a:p>
        </p:txBody>
      </p:sp>
    </p:spTree>
    <p:extLst>
      <p:ext uri="{BB962C8B-B14F-4D97-AF65-F5344CB8AC3E}">
        <p14:creationId xmlns:p14="http://schemas.microsoft.com/office/powerpoint/2010/main" val="7264629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11192-FC84-14C2-1CCD-1CF7432571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AF2ABB2-EC02-3F4E-56D5-2F22F4CB098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5685AA9-7866-13D0-138A-681EA5F1E908}"/>
              </a:ext>
            </a:extLst>
          </p:cNvPr>
          <p:cNvSpPr>
            <a:spLocks noGrp="1"/>
          </p:cNvSpPr>
          <p:nvPr>
            <p:ph type="body" idx="1"/>
          </p:nvPr>
        </p:nvSpPr>
        <p:spPr/>
        <p:txBody>
          <a:bodyPr/>
          <a:lstStyle/>
          <a:p>
            <a:r>
              <a:rPr kumimoji="1" lang="ja-JP" altLang="en-US" dirty="0"/>
              <a:t>ありがとうございました。</a:t>
            </a:r>
          </a:p>
        </p:txBody>
      </p:sp>
      <p:sp>
        <p:nvSpPr>
          <p:cNvPr id="4" name="スライド番号プレースホルダー 3">
            <a:extLst>
              <a:ext uri="{FF2B5EF4-FFF2-40B4-BE49-F238E27FC236}">
                <a16:creationId xmlns:a16="http://schemas.microsoft.com/office/drawing/2014/main" id="{742E1DE5-1073-FCD9-2FC4-8ED8BD159960}"/>
              </a:ext>
            </a:extLst>
          </p:cNvPr>
          <p:cNvSpPr>
            <a:spLocks noGrp="1"/>
          </p:cNvSpPr>
          <p:nvPr>
            <p:ph type="sldNum" sz="quarter" idx="5"/>
          </p:nvPr>
        </p:nvSpPr>
        <p:spPr/>
        <p:txBody>
          <a:bodyPr/>
          <a:lstStyle/>
          <a:p>
            <a:fld id="{9DDB98F8-DD4C-45AC-B97A-559FE6EA6020}" type="slidenum">
              <a:rPr kumimoji="1" lang="ja-JP" altLang="en-US" smtClean="0"/>
              <a:t>53</a:t>
            </a:fld>
            <a:endParaRPr kumimoji="1" lang="ja-JP" altLang="en-US"/>
          </a:p>
        </p:txBody>
      </p:sp>
    </p:spTree>
    <p:extLst>
      <p:ext uri="{BB962C8B-B14F-4D97-AF65-F5344CB8AC3E}">
        <p14:creationId xmlns:p14="http://schemas.microsoft.com/office/powerpoint/2010/main" val="1819456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私はここ数年検定を実施していなかったので</a:t>
            </a:r>
            <a:r>
              <a:rPr kumimoji="1" lang="en-US" altLang="ja-JP" dirty="0"/>
              <a:t>5</a:t>
            </a:r>
            <a:r>
              <a:rPr kumimoji="1" lang="ja-JP" altLang="en-US" dirty="0"/>
              <a:t>年度に配布されたものの内容を</a:t>
            </a:r>
            <a:endParaRPr kumimoji="1" lang="en-US" altLang="ja-JP" dirty="0"/>
          </a:p>
          <a:p>
            <a:r>
              <a:rPr kumimoji="1" lang="ja-JP" altLang="en-US" dirty="0"/>
              <a:t>見ていなかったのですが、便利な資料がたくさん掲載されており、手引きと評価規準がいっしょに記載されているので見やすく、購入されるといいと思います。ここに指導要項もいっしょに掲載して下さるといいなと思っています</a:t>
            </a:r>
            <a:endParaRPr kumimoji="1" lang="en-US" altLang="ja-JP" dirty="0"/>
          </a:p>
          <a:p>
            <a:endParaRPr lang="en-US" altLang="ja-JP" dirty="0"/>
          </a:p>
          <a:p>
            <a:r>
              <a:rPr kumimoji="1" lang="ja-JP" altLang="en-US" dirty="0"/>
              <a:t>キュウリを並べる表や、代用品の大根の切り方も記載されています</a:t>
            </a:r>
            <a:endParaRPr kumimoji="1" lang="en-US" altLang="ja-JP" dirty="0"/>
          </a:p>
          <a:p>
            <a:r>
              <a:rPr kumimoji="1" lang="ja-JP" altLang="en-US" dirty="0"/>
              <a:t>次ページ</a:t>
            </a:r>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6</a:t>
            </a:fld>
            <a:endParaRPr kumimoji="1" lang="ja-JP" altLang="en-US"/>
          </a:p>
        </p:txBody>
      </p:sp>
    </p:spTree>
    <p:extLst>
      <p:ext uri="{BB962C8B-B14F-4D97-AF65-F5344CB8AC3E}">
        <p14:creationId xmlns:p14="http://schemas.microsoft.com/office/powerpoint/2010/main" val="90456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5963" y="411163"/>
            <a:ext cx="5946775" cy="3346450"/>
          </a:xfrm>
        </p:spPr>
      </p:sp>
      <p:sp>
        <p:nvSpPr>
          <p:cNvPr id="3" name="ノート プレースホルダー 2"/>
          <p:cNvSpPr>
            <a:spLocks noGrp="1"/>
          </p:cNvSpPr>
          <p:nvPr>
            <p:ph type="body" idx="1"/>
          </p:nvPr>
        </p:nvSpPr>
        <p:spPr/>
        <p:txBody>
          <a:bodyPr/>
          <a:lstStyle/>
          <a:p>
            <a:r>
              <a:rPr kumimoji="1" lang="ja-JP" altLang="en-US" dirty="0"/>
              <a:t>調理のフローチャートや食品群別摂取量のめやす、使用できる調理器具なども詳しく掲載されています</a:t>
            </a:r>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7</a:t>
            </a:fld>
            <a:endParaRPr kumimoji="1" lang="ja-JP" altLang="en-US"/>
          </a:p>
        </p:txBody>
      </p:sp>
    </p:spTree>
    <p:extLst>
      <p:ext uri="{BB962C8B-B14F-4D97-AF65-F5344CB8AC3E}">
        <p14:creationId xmlns:p14="http://schemas.microsoft.com/office/powerpoint/2010/main" val="93974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昨年度までにも連絡がありましたが、</a:t>
            </a:r>
            <a:r>
              <a:rPr kumimoji="1" lang="en-US" altLang="ja-JP" dirty="0"/>
              <a:t>4</a:t>
            </a:r>
            <a:r>
              <a:rPr kumimoji="1" lang="ja-JP" altLang="en-US" dirty="0"/>
              <a:t>級では履歴書への記載が難しいなどの指摘を受け、級の表記が変わっています。</a:t>
            </a:r>
            <a:endParaRPr kumimoji="1" lang="en-US" altLang="ja-JP" dirty="0"/>
          </a:p>
          <a:p>
            <a:r>
              <a:rPr kumimoji="1" lang="ja-JP" altLang="en-US" dirty="0"/>
              <a:t>実技の内容は変わっていません。</a:t>
            </a:r>
            <a:endParaRPr kumimoji="1" lang="en-US" altLang="ja-JP" dirty="0"/>
          </a:p>
          <a:p>
            <a:r>
              <a:rPr kumimoji="1" lang="ja-JP" altLang="en-US" dirty="0"/>
              <a:t>令和</a:t>
            </a:r>
            <a:r>
              <a:rPr kumimoji="1" lang="en-US" altLang="ja-JP" dirty="0"/>
              <a:t>5</a:t>
            </a:r>
            <a:r>
              <a:rPr kumimoji="1" lang="ja-JP" altLang="en-US" dirty="0"/>
              <a:t>年度に無料配布された検定のＤＶＤは</a:t>
            </a:r>
            <a:r>
              <a:rPr kumimoji="1" lang="en-US" altLang="ja-JP" dirty="0"/>
              <a:t>9900</a:t>
            </a:r>
            <a:r>
              <a:rPr kumimoji="1" lang="ja-JP" altLang="en-US" dirty="0"/>
              <a:t>円で購入できますが、級の表記は以前のままなので、読み替えて視聴するようご注意下さい、とのことです。</a:t>
            </a:r>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8</a:t>
            </a:fld>
            <a:endParaRPr kumimoji="1" lang="ja-JP" altLang="en-US"/>
          </a:p>
        </p:txBody>
      </p:sp>
    </p:spTree>
    <p:extLst>
      <p:ext uri="{BB962C8B-B14F-4D97-AF65-F5344CB8AC3E}">
        <p14:creationId xmlns:p14="http://schemas.microsoft.com/office/powerpoint/2010/main" val="172137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筆記試験についてです。</a:t>
            </a:r>
            <a:endParaRPr kumimoji="1" lang="en-US" altLang="ja-JP" dirty="0"/>
          </a:p>
          <a:p>
            <a:r>
              <a:rPr kumimoji="1" lang="en-US" altLang="ja-JP" dirty="0"/>
              <a:t>3</a:t>
            </a:r>
            <a:r>
              <a:rPr kumimoji="1" lang="ja-JP" altLang="en-US" dirty="0"/>
              <a:t>級については筆記試験はありません。</a:t>
            </a:r>
          </a:p>
        </p:txBody>
      </p:sp>
      <p:sp>
        <p:nvSpPr>
          <p:cNvPr id="4" name="スライド番号プレースホルダー 3"/>
          <p:cNvSpPr>
            <a:spLocks noGrp="1"/>
          </p:cNvSpPr>
          <p:nvPr>
            <p:ph type="sldNum" sz="quarter" idx="5"/>
          </p:nvPr>
        </p:nvSpPr>
        <p:spPr/>
        <p:txBody>
          <a:bodyPr/>
          <a:lstStyle/>
          <a:p>
            <a:fld id="{9DDB98F8-DD4C-45AC-B97A-559FE6EA6020}" type="slidenum">
              <a:rPr kumimoji="1" lang="ja-JP" altLang="en-US" smtClean="0"/>
              <a:t>9</a:t>
            </a:fld>
            <a:endParaRPr kumimoji="1" lang="ja-JP" altLang="en-US"/>
          </a:p>
        </p:txBody>
      </p:sp>
    </p:spTree>
    <p:extLst>
      <p:ext uri="{BB962C8B-B14F-4D97-AF65-F5344CB8AC3E}">
        <p14:creationId xmlns:p14="http://schemas.microsoft.com/office/powerpoint/2010/main" val="3160258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DD18527-580A-494B-B531-4065FF9533B3}" type="datetimeFigureOut">
              <a:rPr kumimoji="1" lang="ja-JP" altLang="en-US" smtClean="0"/>
              <a:t>2025/6/16</a:t>
            </a:fld>
            <a:endParaRPr kumimoji="1" lang="ja-JP" alt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kumimoji="1" lang="ja-JP" alt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997DB7D0-1820-4303-AE9F-033E2BE2E990}" type="slidenum">
              <a:rPr kumimoji="1" lang="ja-JP" altLang="en-US" smtClean="0"/>
              <a:t>‹#›</a:t>
            </a:fld>
            <a:endParaRPr kumimoji="1" lang="ja-JP" altLang="en-US"/>
          </a:p>
        </p:txBody>
      </p:sp>
    </p:spTree>
    <p:extLst>
      <p:ext uri="{BB962C8B-B14F-4D97-AF65-F5344CB8AC3E}">
        <p14:creationId xmlns:p14="http://schemas.microsoft.com/office/powerpoint/2010/main" val="392920484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D18527-580A-494B-B531-4065FF9533B3}" type="datetimeFigureOut">
              <a:rPr kumimoji="1" lang="ja-JP" altLang="en-US" smtClean="0"/>
              <a:t>2025/6/16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7DB7D0-1820-4303-AE9F-033E2BE2E990}" type="slidenum">
              <a:rPr kumimoji="1" lang="ja-JP" altLang="en-US" smtClean="0"/>
              <a:t>‹#›</a:t>
            </a:fld>
            <a:endParaRPr kumimoji="1" lang="ja-JP" altLang="en-US"/>
          </a:p>
        </p:txBody>
      </p:sp>
    </p:spTree>
    <p:extLst>
      <p:ext uri="{BB962C8B-B14F-4D97-AF65-F5344CB8AC3E}">
        <p14:creationId xmlns:p14="http://schemas.microsoft.com/office/powerpoint/2010/main" val="305892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D18527-580A-494B-B531-4065FF9533B3}" type="datetimeFigureOut">
              <a:rPr kumimoji="1" lang="ja-JP" altLang="en-US" smtClean="0"/>
              <a:t>2025/6/16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7DB7D0-1820-4303-AE9F-033E2BE2E990}" type="slidenum">
              <a:rPr kumimoji="1" lang="ja-JP" altLang="en-US" smtClean="0"/>
              <a:t>‹#›</a:t>
            </a:fld>
            <a:endParaRPr kumimoji="1" lang="ja-JP" altLang="en-US"/>
          </a:p>
        </p:txBody>
      </p:sp>
    </p:spTree>
    <p:extLst>
      <p:ext uri="{BB962C8B-B14F-4D97-AF65-F5344CB8AC3E}">
        <p14:creationId xmlns:p14="http://schemas.microsoft.com/office/powerpoint/2010/main" val="420905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D18527-580A-494B-B531-4065FF9533B3}" type="datetimeFigureOut">
              <a:rPr kumimoji="1" lang="ja-JP" altLang="en-US" smtClean="0"/>
              <a:t>2025/6/16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7DB7D0-1820-4303-AE9F-033E2BE2E990}" type="slidenum">
              <a:rPr kumimoji="1" lang="ja-JP" altLang="en-US" smtClean="0"/>
              <a:t>‹#›</a:t>
            </a:fld>
            <a:endParaRPr kumimoji="1" lang="ja-JP" altLang="en-US"/>
          </a:p>
        </p:txBody>
      </p:sp>
    </p:spTree>
    <p:extLst>
      <p:ext uri="{BB962C8B-B14F-4D97-AF65-F5344CB8AC3E}">
        <p14:creationId xmlns:p14="http://schemas.microsoft.com/office/powerpoint/2010/main" val="153627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DD18527-580A-494B-B531-4065FF9533B3}" type="datetimeFigureOut">
              <a:rPr kumimoji="1" lang="ja-JP" altLang="en-US" smtClean="0"/>
              <a:t>2025/6/16</a:t>
            </a:fld>
            <a:endParaRPr kumimoji="1" lang="ja-JP" alt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kumimoji="1" lang="ja-JP" altLang="en-US"/>
          </a:p>
        </p:txBody>
      </p:sp>
      <p:sp>
        <p:nvSpPr>
          <p:cNvPr id="6" name="Slide Number Placeholder 5"/>
          <p:cNvSpPr>
            <a:spLocks noGrp="1"/>
          </p:cNvSpPr>
          <p:nvPr>
            <p:ph type="sldNum" sz="quarter" idx="12"/>
          </p:nvPr>
        </p:nvSpPr>
        <p:spPr>
          <a:xfrm>
            <a:off x="8604504" y="5211060"/>
            <a:ext cx="2112264" cy="228600"/>
          </a:xfrm>
        </p:spPr>
        <p:txBody>
          <a:bodyPr/>
          <a:lstStyle/>
          <a:p>
            <a:fld id="{997DB7D0-1820-4303-AE9F-033E2BE2E990}" type="slidenum">
              <a:rPr kumimoji="1" lang="ja-JP" altLang="en-US" smtClean="0"/>
              <a:t>‹#›</a:t>
            </a:fld>
            <a:endParaRPr kumimoji="1" lang="ja-JP" altLang="en-US"/>
          </a:p>
        </p:txBody>
      </p:sp>
    </p:spTree>
    <p:extLst>
      <p:ext uri="{BB962C8B-B14F-4D97-AF65-F5344CB8AC3E}">
        <p14:creationId xmlns:p14="http://schemas.microsoft.com/office/powerpoint/2010/main" val="18985897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D18527-580A-494B-B531-4065FF9533B3}" type="datetimeFigureOut">
              <a:rPr kumimoji="1" lang="ja-JP" altLang="en-US" smtClean="0"/>
              <a:t>2025/6/16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7DB7D0-1820-4303-AE9F-033E2BE2E990}" type="slidenum">
              <a:rPr kumimoji="1" lang="ja-JP" altLang="en-US" smtClean="0"/>
              <a:t>‹#›</a:t>
            </a:fld>
            <a:endParaRPr kumimoji="1" lang="ja-JP" altLang="en-US"/>
          </a:p>
        </p:txBody>
      </p:sp>
    </p:spTree>
    <p:extLst>
      <p:ext uri="{BB962C8B-B14F-4D97-AF65-F5344CB8AC3E}">
        <p14:creationId xmlns:p14="http://schemas.microsoft.com/office/powerpoint/2010/main" val="247369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D18527-580A-494B-B531-4065FF9533B3}" type="datetimeFigureOut">
              <a:rPr kumimoji="1" lang="ja-JP" altLang="en-US" smtClean="0"/>
              <a:t>2025/6/16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7DB7D0-1820-4303-AE9F-033E2BE2E990}" type="slidenum">
              <a:rPr kumimoji="1" lang="ja-JP" altLang="en-US" smtClean="0"/>
              <a:t>‹#›</a:t>
            </a:fld>
            <a:endParaRPr kumimoji="1" lang="ja-JP" altLang="en-US"/>
          </a:p>
        </p:txBody>
      </p:sp>
    </p:spTree>
    <p:extLst>
      <p:ext uri="{BB962C8B-B14F-4D97-AF65-F5344CB8AC3E}">
        <p14:creationId xmlns:p14="http://schemas.microsoft.com/office/powerpoint/2010/main" val="3657925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DD18527-580A-494B-B531-4065FF9533B3}" type="datetimeFigureOut">
              <a:rPr kumimoji="1" lang="ja-JP" altLang="en-US" smtClean="0"/>
              <a:t>2025/6/16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7DB7D0-1820-4303-AE9F-033E2BE2E990}" type="slidenum">
              <a:rPr kumimoji="1" lang="ja-JP" altLang="en-US" smtClean="0"/>
              <a:t>‹#›</a:t>
            </a:fld>
            <a:endParaRPr kumimoji="1" lang="ja-JP" altLang="en-US"/>
          </a:p>
        </p:txBody>
      </p:sp>
    </p:spTree>
    <p:extLst>
      <p:ext uri="{BB962C8B-B14F-4D97-AF65-F5344CB8AC3E}">
        <p14:creationId xmlns:p14="http://schemas.microsoft.com/office/powerpoint/2010/main" val="41101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18527-580A-494B-B531-4065FF9533B3}" type="datetimeFigureOut">
              <a:rPr kumimoji="1" lang="ja-JP" altLang="en-US" smtClean="0"/>
              <a:t>2025/6/16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7DB7D0-1820-4303-AE9F-033E2BE2E990}" type="slidenum">
              <a:rPr kumimoji="1" lang="ja-JP" altLang="en-US" smtClean="0"/>
              <a:t>‹#›</a:t>
            </a:fld>
            <a:endParaRPr kumimoji="1" lang="ja-JP" altLang="en-US"/>
          </a:p>
        </p:txBody>
      </p:sp>
    </p:spTree>
    <p:extLst>
      <p:ext uri="{BB962C8B-B14F-4D97-AF65-F5344CB8AC3E}">
        <p14:creationId xmlns:p14="http://schemas.microsoft.com/office/powerpoint/2010/main" val="385840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9DD18527-580A-494B-B531-4065FF9533B3}" type="datetimeFigureOut">
              <a:rPr kumimoji="1" lang="ja-JP" altLang="en-US" smtClean="0"/>
              <a:t>2025/6/16</a:t>
            </a:fld>
            <a:endParaRPr kumimoji="1" lang="ja-JP" altLang="en-US"/>
          </a:p>
        </p:txBody>
      </p:sp>
      <p:sp>
        <p:nvSpPr>
          <p:cNvPr id="9" name="Footer Placeholder 8"/>
          <p:cNvSpPr>
            <a:spLocks noGrp="1"/>
          </p:cNvSpPr>
          <p:nvPr>
            <p:ph type="ftr" sz="quarter" idx="11"/>
          </p:nvPr>
        </p:nvSpPr>
        <p:spPr/>
        <p:txBody>
          <a:bodyPr/>
          <a:lstStyle>
            <a:lvl1pPr algn="r">
              <a:defRPr/>
            </a:lvl1pPr>
          </a:lstStyle>
          <a:p>
            <a:endParaRPr kumimoji="1" lang="ja-JP" alt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997DB7D0-1820-4303-AE9F-033E2BE2E990}" type="slidenum">
              <a:rPr kumimoji="1" lang="ja-JP" altLang="en-US" smtClean="0"/>
              <a:t>‹#›</a:t>
            </a:fld>
            <a:endParaRPr kumimoji="1" lang="ja-JP" alt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4753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9DD18527-580A-494B-B531-4065FF9533B3}" type="datetimeFigureOut">
              <a:rPr kumimoji="1" lang="ja-JP" altLang="en-US" smtClean="0"/>
              <a:t>2025/6/16</a:t>
            </a:fld>
            <a:endParaRPr kumimoji="1" lang="ja-JP"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kumimoji="1" lang="ja-JP" alt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997DB7D0-1820-4303-AE9F-033E2BE2E990}" type="slidenum">
              <a:rPr kumimoji="1" lang="ja-JP" altLang="en-US" smtClean="0"/>
              <a:t>‹#›</a:t>
            </a:fld>
            <a:endParaRPr kumimoji="1" lang="ja-JP" alt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054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DD18527-580A-494B-B531-4065FF9533B3}" type="datetimeFigureOut">
              <a:rPr kumimoji="1" lang="ja-JP" altLang="en-US" smtClean="0"/>
              <a:t>2025/6/16</a:t>
            </a:fld>
            <a:endParaRPr kumimoji="1" lang="ja-JP" alt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kumimoji="1" lang="ja-JP" alt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997DB7D0-1820-4303-AE9F-033E2BE2E990}" type="slidenum">
              <a:rPr kumimoji="1" lang="ja-JP" altLang="en-US" smtClean="0"/>
              <a:t>‹#›</a:t>
            </a:fld>
            <a:endParaRPr kumimoji="1" lang="ja-JP" altLang="en-US"/>
          </a:p>
        </p:txBody>
      </p:sp>
    </p:spTree>
    <p:extLst>
      <p:ext uri="{BB962C8B-B14F-4D97-AF65-F5344CB8AC3E}">
        <p14:creationId xmlns:p14="http://schemas.microsoft.com/office/powerpoint/2010/main" val="40845785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kumimoji="1"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95F625-BE4F-4433-8290-5DF0E858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80102662-1FA4-4C7A-B144-19699DF4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2" name="Rectangle 11">
            <a:extLst>
              <a:ext uri="{FF2B5EF4-FFF2-40B4-BE49-F238E27FC236}">
                <a16:creationId xmlns:a16="http://schemas.microsoft.com/office/drawing/2014/main" id="{655E224A-5F26-423E-949C-07A720F39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ja-JP" altLang="en-US"/>
          </a:p>
        </p:txBody>
      </p:sp>
      <p:sp>
        <p:nvSpPr>
          <p:cNvPr id="14" name="Rectangle 13">
            <a:extLst>
              <a:ext uri="{FF2B5EF4-FFF2-40B4-BE49-F238E27FC236}">
                <a16:creationId xmlns:a16="http://schemas.microsoft.com/office/drawing/2014/main" id="{A6F1DA18-4CA4-40CF-9ACA-105D837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ja-JP" altLang="en-US"/>
          </a:p>
        </p:txBody>
      </p:sp>
      <p:sp>
        <p:nvSpPr>
          <p:cNvPr id="2" name="タイトル 1">
            <a:extLst>
              <a:ext uri="{FF2B5EF4-FFF2-40B4-BE49-F238E27FC236}">
                <a16:creationId xmlns:a16="http://schemas.microsoft.com/office/drawing/2014/main" id="{41E63BE2-8543-5171-4BF5-8CABCD992BB6}"/>
              </a:ext>
            </a:extLst>
          </p:cNvPr>
          <p:cNvSpPr>
            <a:spLocks noGrp="1"/>
          </p:cNvSpPr>
          <p:nvPr>
            <p:ph type="ctrTitle"/>
          </p:nvPr>
        </p:nvSpPr>
        <p:spPr>
          <a:xfrm>
            <a:off x="632107" y="1887795"/>
            <a:ext cx="10301404" cy="2733106"/>
          </a:xfrm>
        </p:spPr>
        <p:txBody>
          <a:bodyPr anchor="ctr">
            <a:normAutofit/>
          </a:bodyPr>
          <a:lstStyle/>
          <a:p>
            <a:r>
              <a:rPr kumimoji="1" lang="ja-JP" altLang="en-US" sz="6100" dirty="0"/>
              <a:t>令和</a:t>
            </a:r>
            <a:r>
              <a:rPr kumimoji="1" lang="en-US" altLang="ja-JP" sz="6100" dirty="0"/>
              <a:t>7</a:t>
            </a:r>
            <a:r>
              <a:rPr kumimoji="1" lang="ja-JP" altLang="en-US" sz="6100" dirty="0"/>
              <a:t>年度全国高学校家庭科　食物調理技術検定</a:t>
            </a:r>
            <a:br>
              <a:rPr kumimoji="1" lang="en-US" altLang="ja-JP" sz="6100" dirty="0"/>
            </a:br>
            <a:r>
              <a:rPr kumimoji="1" lang="ja-JP" altLang="en-US" sz="6100" dirty="0"/>
              <a:t>全国専門委員会伝達講習会</a:t>
            </a:r>
          </a:p>
        </p:txBody>
      </p:sp>
      <p:sp>
        <p:nvSpPr>
          <p:cNvPr id="3" name="字幕 2">
            <a:extLst>
              <a:ext uri="{FF2B5EF4-FFF2-40B4-BE49-F238E27FC236}">
                <a16:creationId xmlns:a16="http://schemas.microsoft.com/office/drawing/2014/main" id="{100A30D3-2F0D-6616-2F33-43D3E80D7A29}"/>
              </a:ext>
            </a:extLst>
          </p:cNvPr>
          <p:cNvSpPr>
            <a:spLocks noGrp="1"/>
          </p:cNvSpPr>
          <p:nvPr>
            <p:ph type="subTitle" idx="1"/>
          </p:nvPr>
        </p:nvSpPr>
        <p:spPr>
          <a:xfrm>
            <a:off x="1260204" y="4718994"/>
            <a:ext cx="9673306" cy="913322"/>
          </a:xfrm>
        </p:spPr>
        <p:txBody>
          <a:bodyPr>
            <a:normAutofit/>
          </a:bodyPr>
          <a:lstStyle/>
          <a:p>
            <a:pPr>
              <a:spcAft>
                <a:spcPts val="600"/>
              </a:spcAft>
            </a:pPr>
            <a:r>
              <a:rPr kumimoji="1" lang="ja-JP" altLang="en-US" sz="2000"/>
              <a:t>令和</a:t>
            </a:r>
            <a:r>
              <a:rPr kumimoji="1" lang="en-US" altLang="ja-JP" sz="2000"/>
              <a:t>7</a:t>
            </a:r>
            <a:r>
              <a:rPr kumimoji="1" lang="ja-JP" altLang="en-US" sz="2000"/>
              <a:t>年</a:t>
            </a:r>
            <a:r>
              <a:rPr kumimoji="1" lang="en-US" altLang="ja-JP" sz="2000"/>
              <a:t>6</a:t>
            </a:r>
            <a:r>
              <a:rPr kumimoji="1" lang="ja-JP" altLang="en-US" sz="2000"/>
              <a:t>月</a:t>
            </a:r>
            <a:r>
              <a:rPr kumimoji="1" lang="en-US" altLang="ja-JP" sz="2000"/>
              <a:t>13</a:t>
            </a:r>
            <a:r>
              <a:rPr kumimoji="1" lang="ja-JP" altLang="en-US" sz="2000"/>
              <a:t>日</a:t>
            </a:r>
            <a:r>
              <a:rPr kumimoji="1" lang="en-US" altLang="ja-JP" sz="2000"/>
              <a:t>(</a:t>
            </a:r>
            <a:r>
              <a:rPr kumimoji="1" lang="ja-JP" altLang="en-US" sz="2000"/>
              <a:t>金</a:t>
            </a:r>
            <a:r>
              <a:rPr kumimoji="1" lang="en-US" altLang="ja-JP" sz="2000"/>
              <a:t>)</a:t>
            </a:r>
            <a:endParaRPr kumimoji="1" lang="ja-JP" altLang="en-US" sz="2000"/>
          </a:p>
        </p:txBody>
      </p:sp>
      <p:sp>
        <p:nvSpPr>
          <p:cNvPr id="16" name="Rectangle 15">
            <a:extLst>
              <a:ext uri="{FF2B5EF4-FFF2-40B4-BE49-F238E27FC236}">
                <a16:creationId xmlns:a16="http://schemas.microsoft.com/office/drawing/2014/main" id="{7C6D1B74-744B-4231-97DB-86B4C9C5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10955"/>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18" name="Straight Connector 17">
            <a:extLst>
              <a:ext uri="{FF2B5EF4-FFF2-40B4-BE49-F238E27FC236}">
                <a16:creationId xmlns:a16="http://schemas.microsoft.com/office/drawing/2014/main" id="{ABC98C72-9EDD-4426-B45A-84E06A7CD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4887186-EE44-4AD3-BEFE-3478B4537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EECC4E-F1C0-4C09-A7FD-4D623DACCC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44380"/>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51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70815-BA0E-8409-520A-7AACED28BA27}"/>
              </a:ext>
            </a:extLst>
          </p:cNvPr>
          <p:cNvSpPr>
            <a:spLocks noGrp="1"/>
          </p:cNvSpPr>
          <p:nvPr>
            <p:ph type="title"/>
          </p:nvPr>
        </p:nvSpPr>
        <p:spPr>
          <a:xfrm>
            <a:off x="1066799" y="439761"/>
            <a:ext cx="10058400" cy="1128908"/>
          </a:xfrm>
        </p:spPr>
        <p:txBody>
          <a:bodyPr/>
          <a:lstStyle/>
          <a:p>
            <a:r>
              <a:rPr kumimoji="1" lang="en-US" altLang="ja-JP" dirty="0"/>
              <a:t>61</a:t>
            </a:r>
            <a:r>
              <a:rPr kumimoji="1" lang="ja-JP" altLang="en-US" dirty="0"/>
              <a:t>回、</a:t>
            </a:r>
            <a:r>
              <a:rPr kumimoji="1" lang="en-US" altLang="ja-JP" dirty="0"/>
              <a:t>62</a:t>
            </a:r>
            <a:r>
              <a:rPr kumimoji="1" lang="ja-JP" altLang="en-US" dirty="0"/>
              <a:t>回検定実技試験内容</a:t>
            </a:r>
          </a:p>
        </p:txBody>
      </p:sp>
      <p:graphicFrame>
        <p:nvGraphicFramePr>
          <p:cNvPr id="4" name="コンテンツ プレースホルダー 3">
            <a:extLst>
              <a:ext uri="{FF2B5EF4-FFF2-40B4-BE49-F238E27FC236}">
                <a16:creationId xmlns:a16="http://schemas.microsoft.com/office/drawing/2014/main" id="{5BFC1DB6-5175-A211-38E1-F934A548DC4F}"/>
              </a:ext>
            </a:extLst>
          </p:cNvPr>
          <p:cNvGraphicFramePr>
            <a:graphicFrameLocks noGrp="1"/>
          </p:cNvGraphicFramePr>
          <p:nvPr>
            <p:ph idx="1"/>
            <p:extLst>
              <p:ext uri="{D42A27DB-BD31-4B8C-83A1-F6EECF244321}">
                <p14:modId xmlns:p14="http://schemas.microsoft.com/office/powerpoint/2010/main" val="3419073543"/>
              </p:ext>
            </p:extLst>
          </p:nvPr>
        </p:nvGraphicFramePr>
        <p:xfrm>
          <a:off x="821632" y="1568669"/>
          <a:ext cx="10303567" cy="4314802"/>
        </p:xfrm>
        <a:graphic>
          <a:graphicData uri="http://schemas.openxmlformats.org/drawingml/2006/table">
            <a:tbl>
              <a:tblPr firstRow="1" bandRow="1">
                <a:tableStyleId>{5C22544A-7EE6-4342-B048-85BDC9FD1C3A}</a:tableStyleId>
              </a:tblPr>
              <a:tblGrid>
                <a:gridCol w="1195553">
                  <a:extLst>
                    <a:ext uri="{9D8B030D-6E8A-4147-A177-3AD203B41FA5}">
                      <a16:colId xmlns:a16="http://schemas.microsoft.com/office/drawing/2014/main" val="1116060"/>
                    </a:ext>
                  </a:extLst>
                </a:gridCol>
                <a:gridCol w="4554007">
                  <a:extLst>
                    <a:ext uri="{9D8B030D-6E8A-4147-A177-3AD203B41FA5}">
                      <a16:colId xmlns:a16="http://schemas.microsoft.com/office/drawing/2014/main" val="2421225538"/>
                    </a:ext>
                  </a:extLst>
                </a:gridCol>
                <a:gridCol w="4554007">
                  <a:extLst>
                    <a:ext uri="{9D8B030D-6E8A-4147-A177-3AD203B41FA5}">
                      <a16:colId xmlns:a16="http://schemas.microsoft.com/office/drawing/2014/main" val="3119464039"/>
                    </a:ext>
                  </a:extLst>
                </a:gridCol>
              </a:tblGrid>
              <a:tr h="557201">
                <a:tc>
                  <a:txBody>
                    <a:bodyPr/>
                    <a:lstStyle/>
                    <a:p>
                      <a:endParaRPr kumimoji="1" lang="ja-JP" altLang="en-US" sz="2400" dirty="0"/>
                    </a:p>
                  </a:txBody>
                  <a:tcPr anchor="ctr"/>
                </a:tc>
                <a:tc>
                  <a:txBody>
                    <a:bodyPr/>
                    <a:lstStyle/>
                    <a:p>
                      <a:pPr algn="ctr"/>
                      <a:r>
                        <a:rPr kumimoji="1" lang="en-US" altLang="ja-JP" sz="2400" dirty="0"/>
                        <a:t>61</a:t>
                      </a:r>
                      <a:r>
                        <a:rPr kumimoji="1" lang="ja-JP" altLang="en-US" sz="2400" dirty="0"/>
                        <a:t>回　</a:t>
                      </a:r>
                      <a:r>
                        <a:rPr kumimoji="1" lang="en-US" altLang="ja-JP" sz="2400" dirty="0"/>
                        <a:t>5</a:t>
                      </a:r>
                      <a:r>
                        <a:rPr kumimoji="1" lang="ja-JP" altLang="en-US" sz="2400" dirty="0"/>
                        <a:t>月</a:t>
                      </a:r>
                      <a:r>
                        <a:rPr kumimoji="1" lang="en-US" altLang="ja-JP" sz="2400" dirty="0"/>
                        <a:t>17</a:t>
                      </a:r>
                      <a:r>
                        <a:rPr kumimoji="1" lang="ja-JP" altLang="en-US" sz="2400" dirty="0"/>
                        <a:t>日～</a:t>
                      </a:r>
                      <a:r>
                        <a:rPr kumimoji="1" lang="en-US" altLang="ja-JP" sz="2400" dirty="0"/>
                        <a:t>8</a:t>
                      </a:r>
                      <a:r>
                        <a:rPr kumimoji="1" lang="ja-JP" altLang="en-US" sz="2400" dirty="0"/>
                        <a:t>月</a:t>
                      </a:r>
                      <a:r>
                        <a:rPr kumimoji="1" lang="en-US" altLang="ja-JP" sz="2400" dirty="0"/>
                        <a:t>31</a:t>
                      </a:r>
                      <a:r>
                        <a:rPr kumimoji="1" lang="ja-JP" altLang="en-US" sz="2400" dirty="0"/>
                        <a:t>日</a:t>
                      </a:r>
                    </a:p>
                  </a:txBody>
                  <a:tcPr anchor="ctr"/>
                </a:tc>
                <a:tc>
                  <a:txBody>
                    <a:bodyPr/>
                    <a:lstStyle/>
                    <a:p>
                      <a:pPr algn="ctr"/>
                      <a:r>
                        <a:rPr kumimoji="1" lang="en-US" altLang="ja-JP" sz="2400" dirty="0"/>
                        <a:t>62</a:t>
                      </a:r>
                      <a:r>
                        <a:rPr kumimoji="1" lang="ja-JP" altLang="en-US" sz="2400" dirty="0"/>
                        <a:t>回　</a:t>
                      </a:r>
                      <a:r>
                        <a:rPr kumimoji="1" lang="en-US" altLang="ja-JP" sz="2400" dirty="0"/>
                        <a:t>9</a:t>
                      </a:r>
                      <a:r>
                        <a:rPr kumimoji="1" lang="ja-JP" altLang="en-US" sz="2400" dirty="0"/>
                        <a:t>月</a:t>
                      </a:r>
                      <a:r>
                        <a:rPr kumimoji="1" lang="en-US" altLang="ja-JP" sz="2400" dirty="0"/>
                        <a:t>13</a:t>
                      </a:r>
                      <a:r>
                        <a:rPr kumimoji="1" lang="ja-JP" altLang="en-US" sz="2400" dirty="0"/>
                        <a:t>日～</a:t>
                      </a:r>
                      <a:r>
                        <a:rPr kumimoji="1" lang="en-US" altLang="ja-JP" sz="2400" dirty="0"/>
                        <a:t>1</a:t>
                      </a:r>
                      <a:r>
                        <a:rPr kumimoji="1" lang="ja-JP" altLang="en-US" sz="2400" dirty="0"/>
                        <a:t>月</a:t>
                      </a:r>
                      <a:r>
                        <a:rPr kumimoji="1" lang="en-US" altLang="ja-JP" sz="2400" dirty="0"/>
                        <a:t>18</a:t>
                      </a:r>
                      <a:r>
                        <a:rPr kumimoji="1" lang="ja-JP" altLang="en-US" sz="2400" dirty="0"/>
                        <a:t>日</a:t>
                      </a:r>
                    </a:p>
                  </a:txBody>
                  <a:tcPr anchor="ctr"/>
                </a:tc>
                <a:extLst>
                  <a:ext uri="{0D108BD9-81ED-4DB2-BD59-A6C34878D82A}">
                    <a16:rowId xmlns:a16="http://schemas.microsoft.com/office/drawing/2014/main" val="2833909524"/>
                  </a:ext>
                </a:extLst>
              </a:tr>
              <a:tr h="557201">
                <a:tc>
                  <a:txBody>
                    <a:bodyPr/>
                    <a:lstStyle/>
                    <a:p>
                      <a:pPr algn="ctr"/>
                      <a:r>
                        <a:rPr kumimoji="1" lang="en-US" altLang="ja-JP" sz="2400" dirty="0"/>
                        <a:t>3</a:t>
                      </a:r>
                      <a:r>
                        <a:rPr kumimoji="1" lang="ja-JP" altLang="en-US" sz="2400" dirty="0"/>
                        <a:t>級</a:t>
                      </a:r>
                    </a:p>
                  </a:txBody>
                  <a:tcPr anchor="ctr"/>
                </a:tc>
                <a:tc>
                  <a:txBody>
                    <a:bodyPr/>
                    <a:lstStyle/>
                    <a:p>
                      <a:r>
                        <a:rPr kumimoji="1" lang="ja-JP" altLang="en-US" sz="2400" dirty="0"/>
                        <a:t>きゅうりの半月切り</a:t>
                      </a:r>
                      <a:endParaRPr kumimoji="1" lang="en-US" altLang="ja-JP" sz="2400" dirty="0"/>
                    </a:p>
                  </a:txBody>
                  <a:tcPr/>
                </a:tc>
                <a:tc>
                  <a:txBody>
                    <a:bodyPr/>
                    <a:lstStyle/>
                    <a:p>
                      <a:r>
                        <a:rPr kumimoji="1" lang="ja-JP" altLang="en-US" sz="2400" dirty="0"/>
                        <a:t>きゅうりの半月切り</a:t>
                      </a:r>
                    </a:p>
                  </a:txBody>
                  <a:tcPr/>
                </a:tc>
                <a:extLst>
                  <a:ext uri="{0D108BD9-81ED-4DB2-BD59-A6C34878D82A}">
                    <a16:rowId xmlns:a16="http://schemas.microsoft.com/office/drawing/2014/main" val="4245657571"/>
                  </a:ext>
                </a:extLst>
              </a:tr>
              <a:tr h="557201">
                <a:tc>
                  <a:txBody>
                    <a:bodyPr/>
                    <a:lstStyle/>
                    <a:p>
                      <a:pPr algn="ctr"/>
                      <a:r>
                        <a:rPr kumimoji="1" lang="en-US" altLang="ja-JP" sz="2400" dirty="0"/>
                        <a:t>2</a:t>
                      </a:r>
                      <a:r>
                        <a:rPr kumimoji="1" lang="ja-JP" altLang="en-US" sz="2400" dirty="0"/>
                        <a:t>級</a:t>
                      </a:r>
                    </a:p>
                  </a:txBody>
                  <a:tcPr anchor="ctr"/>
                </a:tc>
                <a:tc>
                  <a:txBody>
                    <a:bodyPr/>
                    <a:lstStyle/>
                    <a:p>
                      <a:r>
                        <a:rPr kumimoji="1" lang="ja-JP" altLang="en-US" sz="2400" dirty="0"/>
                        <a:t>吉野どりの吸い物</a:t>
                      </a:r>
                      <a:endParaRPr kumimoji="1" lang="en-US" altLang="ja-JP" sz="2400" dirty="0"/>
                    </a:p>
                    <a:p>
                      <a:r>
                        <a:rPr kumimoji="1" lang="ja-JP" altLang="en-US" sz="2400" b="1" i="0" kern="1200" dirty="0">
                          <a:solidFill>
                            <a:schemeClr val="dk1"/>
                          </a:solidFill>
                          <a:effectLst/>
                          <a:latin typeface="+mn-lt"/>
                          <a:ea typeface="+mn-ea"/>
                          <a:cs typeface="+mn-cs"/>
                        </a:rPr>
                        <a:t>涼拌絲</a:t>
                      </a:r>
                      <a:endParaRPr kumimoji="1" lang="ja-JP" altLang="en-US" sz="2400" dirty="0"/>
                    </a:p>
                  </a:txBody>
                  <a:tcPr/>
                </a:tc>
                <a:tc>
                  <a:txBody>
                    <a:bodyPr/>
                    <a:lstStyle/>
                    <a:p>
                      <a:r>
                        <a:rPr kumimoji="1" lang="ja-JP" altLang="en-US" sz="2400" dirty="0"/>
                        <a:t>さつま汁</a:t>
                      </a:r>
                      <a:endParaRPr kumimoji="1" lang="en-US" altLang="ja-JP" sz="2400" dirty="0"/>
                    </a:p>
                    <a:p>
                      <a:r>
                        <a:rPr kumimoji="1" lang="ja-JP" altLang="en-US" sz="2400" dirty="0"/>
                        <a:t>果汁かん</a:t>
                      </a:r>
                      <a:endParaRPr kumimoji="1" lang="en-US" altLang="ja-JP" sz="2400" dirty="0"/>
                    </a:p>
                  </a:txBody>
                  <a:tcPr/>
                </a:tc>
                <a:extLst>
                  <a:ext uri="{0D108BD9-81ED-4DB2-BD59-A6C34878D82A}">
                    <a16:rowId xmlns:a16="http://schemas.microsoft.com/office/drawing/2014/main" val="613552016"/>
                  </a:ext>
                </a:extLst>
              </a:tr>
              <a:tr h="557201">
                <a:tc>
                  <a:txBody>
                    <a:bodyPr/>
                    <a:lstStyle/>
                    <a:p>
                      <a:pPr algn="ctr"/>
                      <a:r>
                        <a:rPr kumimoji="1" lang="ja-JP" altLang="en-US" sz="2400" dirty="0"/>
                        <a:t>準</a:t>
                      </a:r>
                      <a:r>
                        <a:rPr kumimoji="1" lang="en-US" altLang="ja-JP" sz="2400" dirty="0"/>
                        <a:t>1</a:t>
                      </a:r>
                      <a:r>
                        <a:rPr kumimoji="1" lang="ja-JP" altLang="en-US" sz="2400" dirty="0"/>
                        <a:t>級</a:t>
                      </a:r>
                    </a:p>
                  </a:txBody>
                  <a:tcPr anchor="ctr"/>
                </a:tc>
                <a:tc>
                  <a:txBody>
                    <a:bodyPr/>
                    <a:lstStyle/>
                    <a:p>
                      <a:r>
                        <a:rPr kumimoji="1" lang="en-US" altLang="ja-JP" sz="2400" dirty="0"/>
                        <a:t>17</a:t>
                      </a:r>
                      <a:r>
                        <a:rPr kumimoji="1" lang="ja-JP" altLang="en-US" sz="2400" dirty="0"/>
                        <a:t>歳女子の通学用弁当</a:t>
                      </a:r>
                      <a:endParaRPr kumimoji="1" lang="en-US" altLang="ja-JP" sz="2400" dirty="0"/>
                    </a:p>
                    <a:p>
                      <a:r>
                        <a:rPr kumimoji="1" lang="ja-JP" altLang="en-US" sz="2400" dirty="0"/>
                        <a:t>　肉４０ｇ　焼き物</a:t>
                      </a:r>
                    </a:p>
                  </a:txBody>
                  <a:tcPr/>
                </a:tc>
                <a:tc>
                  <a:txBody>
                    <a:bodyPr/>
                    <a:lstStyle/>
                    <a:p>
                      <a:r>
                        <a:rPr kumimoji="1" lang="en-US" altLang="ja-JP" sz="2400" dirty="0"/>
                        <a:t>17</a:t>
                      </a:r>
                      <a:r>
                        <a:rPr kumimoji="1" lang="ja-JP" altLang="en-US" sz="2400" dirty="0"/>
                        <a:t>歳男子の通学用弁当</a:t>
                      </a:r>
                      <a:endParaRPr kumimoji="1" lang="en-US" altLang="ja-JP" sz="2400" dirty="0"/>
                    </a:p>
                    <a:p>
                      <a:r>
                        <a:rPr kumimoji="1" lang="ja-JP" altLang="en-US" sz="2400" dirty="0"/>
                        <a:t>　にんじん２５ｇ　煮物</a:t>
                      </a:r>
                    </a:p>
                  </a:txBody>
                  <a:tcPr/>
                </a:tc>
                <a:extLst>
                  <a:ext uri="{0D108BD9-81ED-4DB2-BD59-A6C34878D82A}">
                    <a16:rowId xmlns:a16="http://schemas.microsoft.com/office/drawing/2014/main" val="3306321350"/>
                  </a:ext>
                </a:extLst>
              </a:tr>
              <a:tr h="557201">
                <a:tc>
                  <a:txBody>
                    <a:bodyPr/>
                    <a:lstStyle/>
                    <a:p>
                      <a:pPr algn="ctr"/>
                      <a:r>
                        <a:rPr kumimoji="1" lang="en-US" altLang="ja-JP" sz="2400" dirty="0"/>
                        <a:t>1</a:t>
                      </a:r>
                      <a:r>
                        <a:rPr kumimoji="1" lang="ja-JP" altLang="en-US" sz="2400" dirty="0"/>
                        <a:t>級</a:t>
                      </a:r>
                    </a:p>
                  </a:txBody>
                  <a:tcPr anchor="ctr"/>
                </a:tc>
                <a:tc>
                  <a:txBody>
                    <a:bodyPr/>
                    <a:lstStyle/>
                    <a:p>
                      <a:r>
                        <a:rPr kumimoji="1" lang="en-US" altLang="ja-JP" sz="2400" dirty="0"/>
                        <a:t>22</a:t>
                      </a:r>
                      <a:r>
                        <a:rPr kumimoji="1" lang="ja-JP" altLang="en-US" sz="2400" dirty="0"/>
                        <a:t>歳兄の就職祝い</a:t>
                      </a:r>
                      <a:endParaRPr kumimoji="1" lang="en-US" altLang="ja-JP" sz="2400" dirty="0"/>
                    </a:p>
                    <a:p>
                      <a:r>
                        <a:rPr kumimoji="1" lang="ja-JP" altLang="en-US" sz="2400" dirty="0"/>
                        <a:t>ねじ梅・ねじ梅を使った調理</a:t>
                      </a:r>
                      <a:endParaRPr kumimoji="1" lang="en-US" altLang="ja-JP" sz="2400" dirty="0"/>
                    </a:p>
                    <a:p>
                      <a:r>
                        <a:rPr kumimoji="1" lang="ja-JP" altLang="en-US" sz="2400" dirty="0"/>
                        <a:t>カスタードプディング</a:t>
                      </a:r>
                    </a:p>
                  </a:txBody>
                  <a:tcPr/>
                </a:tc>
                <a:tc>
                  <a:txBody>
                    <a:bodyPr/>
                    <a:lstStyle/>
                    <a:p>
                      <a:r>
                        <a:rPr kumimoji="1" lang="en-US" altLang="ja-JP" sz="2400" dirty="0"/>
                        <a:t>45</a:t>
                      </a:r>
                      <a:r>
                        <a:rPr kumimoji="1" lang="ja-JP" altLang="en-US" sz="2400" dirty="0"/>
                        <a:t>歳父の誕生日祝い</a:t>
                      </a:r>
                      <a:endParaRPr kumimoji="1" lang="en-US" altLang="ja-JP" sz="2400" dirty="0"/>
                    </a:p>
                    <a:p>
                      <a:r>
                        <a:rPr kumimoji="1" lang="ja-JP" altLang="en-US" sz="2400" dirty="0"/>
                        <a:t>かつらむき・かつらむきを使った調理</a:t>
                      </a:r>
                      <a:endParaRPr kumimoji="1" lang="en-US" altLang="ja-JP" sz="2400" dirty="0"/>
                    </a:p>
                    <a:p>
                      <a:r>
                        <a:rPr kumimoji="1" lang="en-US" altLang="ja-JP" sz="2400" dirty="0"/>
                        <a:t>2</a:t>
                      </a:r>
                      <a:r>
                        <a:rPr kumimoji="1" lang="ja-JP" altLang="en-US" sz="2400" dirty="0"/>
                        <a:t>色ゼリー</a:t>
                      </a:r>
                    </a:p>
                  </a:txBody>
                  <a:tcPr/>
                </a:tc>
                <a:extLst>
                  <a:ext uri="{0D108BD9-81ED-4DB2-BD59-A6C34878D82A}">
                    <a16:rowId xmlns:a16="http://schemas.microsoft.com/office/drawing/2014/main" val="3476090490"/>
                  </a:ext>
                </a:extLst>
              </a:tr>
            </a:tbl>
          </a:graphicData>
        </a:graphic>
      </p:graphicFrame>
      <p:sp>
        <p:nvSpPr>
          <p:cNvPr id="3" name="正方形/長方形 2">
            <a:extLst>
              <a:ext uri="{FF2B5EF4-FFF2-40B4-BE49-F238E27FC236}">
                <a16:creationId xmlns:a16="http://schemas.microsoft.com/office/drawing/2014/main" id="{660C1E3C-7778-68E2-5AE1-2B251000E983}"/>
              </a:ext>
            </a:extLst>
          </p:cNvPr>
          <p:cNvSpPr/>
          <p:nvPr/>
        </p:nvSpPr>
        <p:spPr>
          <a:xfrm>
            <a:off x="935035" y="2071172"/>
            <a:ext cx="10321928" cy="62640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341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9D6C92-C06C-271E-D138-F55060FE4061}"/>
              </a:ext>
            </a:extLst>
          </p:cNvPr>
          <p:cNvSpPr>
            <a:spLocks noGrp="1"/>
          </p:cNvSpPr>
          <p:nvPr>
            <p:ph type="title"/>
          </p:nvPr>
        </p:nvSpPr>
        <p:spPr/>
        <p:txBody>
          <a:bodyPr/>
          <a:lstStyle/>
          <a:p>
            <a:r>
              <a:rPr kumimoji="1" lang="ja-JP" altLang="en-US" dirty="0"/>
              <a:t>３級実技について</a:t>
            </a:r>
          </a:p>
        </p:txBody>
      </p:sp>
      <p:sp>
        <p:nvSpPr>
          <p:cNvPr id="3" name="テキスト プレースホルダー 2">
            <a:extLst>
              <a:ext uri="{FF2B5EF4-FFF2-40B4-BE49-F238E27FC236}">
                <a16:creationId xmlns:a16="http://schemas.microsoft.com/office/drawing/2014/main" id="{4B2128B7-344A-57E4-1196-1497FE4C6AC3}"/>
              </a:ext>
            </a:extLst>
          </p:cNvPr>
          <p:cNvSpPr>
            <a:spLocks noGrp="1"/>
          </p:cNvSpPr>
          <p:nvPr>
            <p:ph type="body" idx="1"/>
          </p:nvPr>
        </p:nvSpPr>
        <p:spPr/>
        <p:txBody>
          <a:bodyPr>
            <a:noAutofit/>
          </a:bodyPr>
          <a:lstStyle/>
          <a:p>
            <a:r>
              <a:rPr kumimoji="1" lang="ja-JP" altLang="en-US" sz="3200" dirty="0"/>
              <a:t>きゅうりの半月切り</a:t>
            </a:r>
          </a:p>
        </p:txBody>
      </p:sp>
    </p:spTree>
    <p:extLst>
      <p:ext uri="{BB962C8B-B14F-4D97-AF65-F5344CB8AC3E}">
        <p14:creationId xmlns:p14="http://schemas.microsoft.com/office/powerpoint/2010/main" val="298446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D4E9F-D94E-1A1D-E574-5CE1594BBC0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FC1F6E2-DF7C-6678-8C03-D723F5DC22DF}"/>
              </a:ext>
            </a:extLst>
          </p:cNvPr>
          <p:cNvSpPr>
            <a:spLocks noGrp="1"/>
          </p:cNvSpPr>
          <p:nvPr>
            <p:ph type="title"/>
          </p:nvPr>
        </p:nvSpPr>
        <p:spPr/>
        <p:txBody>
          <a:bodyPr/>
          <a:lstStyle/>
          <a:p>
            <a:r>
              <a:rPr kumimoji="1" lang="ja-JP" altLang="en-US" dirty="0"/>
              <a:t>２級実技について</a:t>
            </a:r>
          </a:p>
        </p:txBody>
      </p:sp>
      <p:sp>
        <p:nvSpPr>
          <p:cNvPr id="3" name="テキスト プレースホルダー 2">
            <a:extLst>
              <a:ext uri="{FF2B5EF4-FFF2-40B4-BE49-F238E27FC236}">
                <a16:creationId xmlns:a16="http://schemas.microsoft.com/office/drawing/2014/main" id="{49518189-CDA7-FADF-D6D4-5E0FD04370DE}"/>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7262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7F996-667D-370E-B91E-38E1C0372DD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C1B7513-FE01-0448-02EB-FB0F99FE70B4}"/>
              </a:ext>
            </a:extLst>
          </p:cNvPr>
          <p:cNvSpPr>
            <a:spLocks noGrp="1"/>
          </p:cNvSpPr>
          <p:nvPr>
            <p:ph type="title"/>
          </p:nvPr>
        </p:nvSpPr>
        <p:spPr>
          <a:xfrm>
            <a:off x="1066799" y="439761"/>
            <a:ext cx="10058400" cy="1128908"/>
          </a:xfrm>
        </p:spPr>
        <p:txBody>
          <a:bodyPr/>
          <a:lstStyle/>
          <a:p>
            <a:r>
              <a:rPr kumimoji="1" lang="en-US" altLang="ja-JP" dirty="0"/>
              <a:t>61</a:t>
            </a:r>
            <a:r>
              <a:rPr kumimoji="1" lang="ja-JP" altLang="en-US" dirty="0"/>
              <a:t>回、</a:t>
            </a:r>
            <a:r>
              <a:rPr kumimoji="1" lang="en-US" altLang="ja-JP" dirty="0"/>
              <a:t>62</a:t>
            </a:r>
            <a:r>
              <a:rPr kumimoji="1" lang="ja-JP" altLang="en-US" dirty="0"/>
              <a:t>回検定実技試験内容</a:t>
            </a:r>
          </a:p>
        </p:txBody>
      </p:sp>
      <p:graphicFrame>
        <p:nvGraphicFramePr>
          <p:cNvPr id="4" name="コンテンツ プレースホルダー 3">
            <a:extLst>
              <a:ext uri="{FF2B5EF4-FFF2-40B4-BE49-F238E27FC236}">
                <a16:creationId xmlns:a16="http://schemas.microsoft.com/office/drawing/2014/main" id="{6B8065AF-341D-0FE9-A81F-628D3C3A0F45}"/>
              </a:ext>
            </a:extLst>
          </p:cNvPr>
          <p:cNvGraphicFramePr>
            <a:graphicFrameLocks noGrp="1"/>
          </p:cNvGraphicFramePr>
          <p:nvPr>
            <p:ph idx="1"/>
          </p:nvPr>
        </p:nvGraphicFramePr>
        <p:xfrm>
          <a:off x="821632" y="1568669"/>
          <a:ext cx="10303567" cy="4314802"/>
        </p:xfrm>
        <a:graphic>
          <a:graphicData uri="http://schemas.openxmlformats.org/drawingml/2006/table">
            <a:tbl>
              <a:tblPr firstRow="1" bandRow="1">
                <a:tableStyleId>{5C22544A-7EE6-4342-B048-85BDC9FD1C3A}</a:tableStyleId>
              </a:tblPr>
              <a:tblGrid>
                <a:gridCol w="1195553">
                  <a:extLst>
                    <a:ext uri="{9D8B030D-6E8A-4147-A177-3AD203B41FA5}">
                      <a16:colId xmlns:a16="http://schemas.microsoft.com/office/drawing/2014/main" val="1116060"/>
                    </a:ext>
                  </a:extLst>
                </a:gridCol>
                <a:gridCol w="4554007">
                  <a:extLst>
                    <a:ext uri="{9D8B030D-6E8A-4147-A177-3AD203B41FA5}">
                      <a16:colId xmlns:a16="http://schemas.microsoft.com/office/drawing/2014/main" val="2421225538"/>
                    </a:ext>
                  </a:extLst>
                </a:gridCol>
                <a:gridCol w="4554007">
                  <a:extLst>
                    <a:ext uri="{9D8B030D-6E8A-4147-A177-3AD203B41FA5}">
                      <a16:colId xmlns:a16="http://schemas.microsoft.com/office/drawing/2014/main" val="3119464039"/>
                    </a:ext>
                  </a:extLst>
                </a:gridCol>
              </a:tblGrid>
              <a:tr h="557201">
                <a:tc>
                  <a:txBody>
                    <a:bodyPr/>
                    <a:lstStyle/>
                    <a:p>
                      <a:endParaRPr kumimoji="1" lang="ja-JP" altLang="en-US" sz="2400" dirty="0"/>
                    </a:p>
                  </a:txBody>
                  <a:tcPr anchor="ctr"/>
                </a:tc>
                <a:tc>
                  <a:txBody>
                    <a:bodyPr/>
                    <a:lstStyle/>
                    <a:p>
                      <a:pPr algn="ctr"/>
                      <a:r>
                        <a:rPr kumimoji="1" lang="en-US" altLang="ja-JP" sz="2400" dirty="0"/>
                        <a:t>61</a:t>
                      </a:r>
                      <a:r>
                        <a:rPr kumimoji="1" lang="ja-JP" altLang="en-US" sz="2400" dirty="0"/>
                        <a:t>回　</a:t>
                      </a:r>
                      <a:r>
                        <a:rPr kumimoji="1" lang="en-US" altLang="ja-JP" sz="2400" dirty="0"/>
                        <a:t>5</a:t>
                      </a:r>
                      <a:r>
                        <a:rPr kumimoji="1" lang="ja-JP" altLang="en-US" sz="2400" dirty="0"/>
                        <a:t>月</a:t>
                      </a:r>
                      <a:r>
                        <a:rPr kumimoji="1" lang="en-US" altLang="ja-JP" sz="2400" dirty="0"/>
                        <a:t>17</a:t>
                      </a:r>
                      <a:r>
                        <a:rPr kumimoji="1" lang="ja-JP" altLang="en-US" sz="2400" dirty="0"/>
                        <a:t>日～</a:t>
                      </a:r>
                      <a:r>
                        <a:rPr kumimoji="1" lang="en-US" altLang="ja-JP" sz="2400" dirty="0"/>
                        <a:t>8</a:t>
                      </a:r>
                      <a:r>
                        <a:rPr kumimoji="1" lang="ja-JP" altLang="en-US" sz="2400" dirty="0"/>
                        <a:t>月</a:t>
                      </a:r>
                      <a:r>
                        <a:rPr kumimoji="1" lang="en-US" altLang="ja-JP" sz="2400" dirty="0"/>
                        <a:t>31</a:t>
                      </a:r>
                      <a:r>
                        <a:rPr kumimoji="1" lang="ja-JP" altLang="en-US" sz="2400" dirty="0"/>
                        <a:t>日</a:t>
                      </a:r>
                    </a:p>
                  </a:txBody>
                  <a:tcPr anchor="ctr"/>
                </a:tc>
                <a:tc>
                  <a:txBody>
                    <a:bodyPr/>
                    <a:lstStyle/>
                    <a:p>
                      <a:pPr algn="ctr"/>
                      <a:r>
                        <a:rPr kumimoji="1" lang="en-US" altLang="ja-JP" sz="2400" dirty="0"/>
                        <a:t>62</a:t>
                      </a:r>
                      <a:r>
                        <a:rPr kumimoji="1" lang="ja-JP" altLang="en-US" sz="2400" dirty="0"/>
                        <a:t>回　</a:t>
                      </a:r>
                      <a:r>
                        <a:rPr kumimoji="1" lang="en-US" altLang="ja-JP" sz="2400" dirty="0"/>
                        <a:t>9</a:t>
                      </a:r>
                      <a:r>
                        <a:rPr kumimoji="1" lang="ja-JP" altLang="en-US" sz="2400" dirty="0"/>
                        <a:t>月</a:t>
                      </a:r>
                      <a:r>
                        <a:rPr kumimoji="1" lang="en-US" altLang="ja-JP" sz="2400" dirty="0"/>
                        <a:t>13</a:t>
                      </a:r>
                      <a:r>
                        <a:rPr kumimoji="1" lang="ja-JP" altLang="en-US" sz="2400" dirty="0"/>
                        <a:t>日～</a:t>
                      </a:r>
                      <a:r>
                        <a:rPr kumimoji="1" lang="en-US" altLang="ja-JP" sz="2400" dirty="0"/>
                        <a:t>1</a:t>
                      </a:r>
                      <a:r>
                        <a:rPr kumimoji="1" lang="ja-JP" altLang="en-US" sz="2400" dirty="0"/>
                        <a:t>月</a:t>
                      </a:r>
                      <a:r>
                        <a:rPr kumimoji="1" lang="en-US" altLang="ja-JP" sz="2400" dirty="0"/>
                        <a:t>18</a:t>
                      </a:r>
                      <a:r>
                        <a:rPr kumimoji="1" lang="ja-JP" altLang="en-US" sz="2400" dirty="0"/>
                        <a:t>日</a:t>
                      </a:r>
                    </a:p>
                  </a:txBody>
                  <a:tcPr anchor="ctr"/>
                </a:tc>
                <a:extLst>
                  <a:ext uri="{0D108BD9-81ED-4DB2-BD59-A6C34878D82A}">
                    <a16:rowId xmlns:a16="http://schemas.microsoft.com/office/drawing/2014/main" val="2833909524"/>
                  </a:ext>
                </a:extLst>
              </a:tr>
              <a:tr h="557201">
                <a:tc>
                  <a:txBody>
                    <a:bodyPr/>
                    <a:lstStyle/>
                    <a:p>
                      <a:pPr algn="ctr"/>
                      <a:r>
                        <a:rPr kumimoji="1" lang="en-US" altLang="ja-JP" sz="2400" dirty="0"/>
                        <a:t>3</a:t>
                      </a:r>
                      <a:r>
                        <a:rPr kumimoji="1" lang="ja-JP" altLang="en-US" sz="2400" dirty="0"/>
                        <a:t>級</a:t>
                      </a:r>
                    </a:p>
                  </a:txBody>
                  <a:tcPr anchor="ctr"/>
                </a:tc>
                <a:tc>
                  <a:txBody>
                    <a:bodyPr/>
                    <a:lstStyle/>
                    <a:p>
                      <a:r>
                        <a:rPr kumimoji="1" lang="ja-JP" altLang="en-US" sz="2400" dirty="0"/>
                        <a:t>きゅうりの半月切り</a:t>
                      </a:r>
                      <a:endParaRPr kumimoji="1" lang="en-US" altLang="ja-JP" sz="2400" dirty="0"/>
                    </a:p>
                  </a:txBody>
                  <a:tcPr/>
                </a:tc>
                <a:tc>
                  <a:txBody>
                    <a:bodyPr/>
                    <a:lstStyle/>
                    <a:p>
                      <a:r>
                        <a:rPr kumimoji="1" lang="ja-JP" altLang="en-US" sz="2400" dirty="0"/>
                        <a:t>きゅうりの半月切り</a:t>
                      </a:r>
                    </a:p>
                  </a:txBody>
                  <a:tcPr/>
                </a:tc>
                <a:extLst>
                  <a:ext uri="{0D108BD9-81ED-4DB2-BD59-A6C34878D82A}">
                    <a16:rowId xmlns:a16="http://schemas.microsoft.com/office/drawing/2014/main" val="4245657571"/>
                  </a:ext>
                </a:extLst>
              </a:tr>
              <a:tr h="557201">
                <a:tc>
                  <a:txBody>
                    <a:bodyPr/>
                    <a:lstStyle/>
                    <a:p>
                      <a:pPr algn="ctr"/>
                      <a:r>
                        <a:rPr kumimoji="1" lang="en-US" altLang="ja-JP" sz="2400" dirty="0"/>
                        <a:t>2</a:t>
                      </a:r>
                      <a:r>
                        <a:rPr kumimoji="1" lang="ja-JP" altLang="en-US" sz="2400" dirty="0"/>
                        <a:t>級</a:t>
                      </a:r>
                    </a:p>
                  </a:txBody>
                  <a:tcPr anchor="ctr"/>
                </a:tc>
                <a:tc>
                  <a:txBody>
                    <a:bodyPr/>
                    <a:lstStyle/>
                    <a:p>
                      <a:r>
                        <a:rPr kumimoji="1" lang="ja-JP" altLang="en-US" sz="2400" dirty="0"/>
                        <a:t>吉野どりの吸い物</a:t>
                      </a:r>
                      <a:endParaRPr kumimoji="1" lang="en-US" altLang="ja-JP" sz="2400" dirty="0"/>
                    </a:p>
                    <a:p>
                      <a:r>
                        <a:rPr kumimoji="1" lang="ja-JP" altLang="en-US" sz="2400" b="1" i="0" kern="1200" dirty="0">
                          <a:solidFill>
                            <a:schemeClr val="dk1"/>
                          </a:solidFill>
                          <a:effectLst/>
                          <a:latin typeface="+mn-lt"/>
                          <a:ea typeface="+mn-ea"/>
                          <a:cs typeface="+mn-cs"/>
                        </a:rPr>
                        <a:t>涼拌絲</a:t>
                      </a:r>
                      <a:endParaRPr kumimoji="1" lang="ja-JP" altLang="en-US" sz="2400" dirty="0"/>
                    </a:p>
                  </a:txBody>
                  <a:tcPr/>
                </a:tc>
                <a:tc>
                  <a:txBody>
                    <a:bodyPr/>
                    <a:lstStyle/>
                    <a:p>
                      <a:r>
                        <a:rPr kumimoji="1" lang="ja-JP" altLang="en-US" sz="2400" dirty="0"/>
                        <a:t>さつま汁</a:t>
                      </a:r>
                      <a:endParaRPr kumimoji="1" lang="en-US" altLang="ja-JP" sz="2400" dirty="0"/>
                    </a:p>
                    <a:p>
                      <a:r>
                        <a:rPr kumimoji="1" lang="ja-JP" altLang="en-US" sz="2400" dirty="0"/>
                        <a:t>果汁かん</a:t>
                      </a:r>
                      <a:endParaRPr kumimoji="1" lang="en-US" altLang="ja-JP" sz="2400" dirty="0"/>
                    </a:p>
                  </a:txBody>
                  <a:tcPr/>
                </a:tc>
                <a:extLst>
                  <a:ext uri="{0D108BD9-81ED-4DB2-BD59-A6C34878D82A}">
                    <a16:rowId xmlns:a16="http://schemas.microsoft.com/office/drawing/2014/main" val="613552016"/>
                  </a:ext>
                </a:extLst>
              </a:tr>
              <a:tr h="557201">
                <a:tc>
                  <a:txBody>
                    <a:bodyPr/>
                    <a:lstStyle/>
                    <a:p>
                      <a:pPr algn="ctr"/>
                      <a:r>
                        <a:rPr kumimoji="1" lang="ja-JP" altLang="en-US" sz="2400" dirty="0"/>
                        <a:t>準</a:t>
                      </a:r>
                      <a:r>
                        <a:rPr kumimoji="1" lang="en-US" altLang="ja-JP" sz="2400" dirty="0"/>
                        <a:t>1</a:t>
                      </a:r>
                      <a:r>
                        <a:rPr kumimoji="1" lang="ja-JP" altLang="en-US" sz="2400" dirty="0"/>
                        <a:t>級</a:t>
                      </a:r>
                    </a:p>
                  </a:txBody>
                  <a:tcPr anchor="ctr"/>
                </a:tc>
                <a:tc>
                  <a:txBody>
                    <a:bodyPr/>
                    <a:lstStyle/>
                    <a:p>
                      <a:r>
                        <a:rPr kumimoji="1" lang="en-US" altLang="ja-JP" sz="2400" dirty="0"/>
                        <a:t>17</a:t>
                      </a:r>
                      <a:r>
                        <a:rPr kumimoji="1" lang="ja-JP" altLang="en-US" sz="2400" dirty="0"/>
                        <a:t>歳女子の通学用弁当</a:t>
                      </a:r>
                      <a:endParaRPr kumimoji="1" lang="en-US" altLang="ja-JP" sz="2400" dirty="0"/>
                    </a:p>
                    <a:p>
                      <a:r>
                        <a:rPr kumimoji="1" lang="ja-JP" altLang="en-US" sz="2400" dirty="0"/>
                        <a:t>　肉４０ｇ　焼き物</a:t>
                      </a:r>
                    </a:p>
                  </a:txBody>
                  <a:tcPr/>
                </a:tc>
                <a:tc>
                  <a:txBody>
                    <a:bodyPr/>
                    <a:lstStyle/>
                    <a:p>
                      <a:r>
                        <a:rPr kumimoji="1" lang="en-US" altLang="ja-JP" sz="2400" dirty="0"/>
                        <a:t>17</a:t>
                      </a:r>
                      <a:r>
                        <a:rPr kumimoji="1" lang="ja-JP" altLang="en-US" sz="2400" dirty="0"/>
                        <a:t>歳男子の通学用弁当</a:t>
                      </a:r>
                      <a:endParaRPr kumimoji="1" lang="en-US" altLang="ja-JP" sz="2400" dirty="0"/>
                    </a:p>
                    <a:p>
                      <a:r>
                        <a:rPr kumimoji="1" lang="ja-JP" altLang="en-US" sz="2400" dirty="0"/>
                        <a:t>　にんじん２５ｇ　煮物</a:t>
                      </a:r>
                    </a:p>
                  </a:txBody>
                  <a:tcPr/>
                </a:tc>
                <a:extLst>
                  <a:ext uri="{0D108BD9-81ED-4DB2-BD59-A6C34878D82A}">
                    <a16:rowId xmlns:a16="http://schemas.microsoft.com/office/drawing/2014/main" val="3306321350"/>
                  </a:ext>
                </a:extLst>
              </a:tr>
              <a:tr h="557201">
                <a:tc>
                  <a:txBody>
                    <a:bodyPr/>
                    <a:lstStyle/>
                    <a:p>
                      <a:pPr algn="ctr"/>
                      <a:r>
                        <a:rPr kumimoji="1" lang="en-US" altLang="ja-JP" sz="2400" dirty="0"/>
                        <a:t>1</a:t>
                      </a:r>
                      <a:r>
                        <a:rPr kumimoji="1" lang="ja-JP" altLang="en-US" sz="2400" dirty="0"/>
                        <a:t>級</a:t>
                      </a:r>
                    </a:p>
                  </a:txBody>
                  <a:tcPr anchor="ctr"/>
                </a:tc>
                <a:tc>
                  <a:txBody>
                    <a:bodyPr/>
                    <a:lstStyle/>
                    <a:p>
                      <a:r>
                        <a:rPr kumimoji="1" lang="en-US" altLang="ja-JP" sz="2400" dirty="0"/>
                        <a:t>22</a:t>
                      </a:r>
                      <a:r>
                        <a:rPr kumimoji="1" lang="ja-JP" altLang="en-US" sz="2400" dirty="0"/>
                        <a:t>歳兄の就職祝い</a:t>
                      </a:r>
                      <a:endParaRPr kumimoji="1" lang="en-US" altLang="ja-JP" sz="2400" dirty="0"/>
                    </a:p>
                    <a:p>
                      <a:r>
                        <a:rPr kumimoji="1" lang="ja-JP" altLang="en-US" sz="2400" dirty="0"/>
                        <a:t>ねじ梅・ねじ梅を使った調理</a:t>
                      </a:r>
                      <a:endParaRPr kumimoji="1" lang="en-US" altLang="ja-JP" sz="2400" dirty="0"/>
                    </a:p>
                    <a:p>
                      <a:r>
                        <a:rPr kumimoji="1" lang="ja-JP" altLang="en-US" sz="2400" dirty="0"/>
                        <a:t>カスタードプディング</a:t>
                      </a:r>
                    </a:p>
                  </a:txBody>
                  <a:tcPr/>
                </a:tc>
                <a:tc>
                  <a:txBody>
                    <a:bodyPr/>
                    <a:lstStyle/>
                    <a:p>
                      <a:r>
                        <a:rPr kumimoji="1" lang="en-US" altLang="ja-JP" sz="2400" dirty="0"/>
                        <a:t>45</a:t>
                      </a:r>
                      <a:r>
                        <a:rPr kumimoji="1" lang="ja-JP" altLang="en-US" sz="2400" dirty="0"/>
                        <a:t>歳父の誕生日祝い</a:t>
                      </a:r>
                      <a:endParaRPr kumimoji="1" lang="en-US" altLang="ja-JP" sz="2400" dirty="0"/>
                    </a:p>
                    <a:p>
                      <a:r>
                        <a:rPr kumimoji="1" lang="ja-JP" altLang="en-US" sz="2400" dirty="0"/>
                        <a:t>かつらむき・かつらむきを使った調理</a:t>
                      </a:r>
                      <a:endParaRPr kumimoji="1" lang="en-US" altLang="ja-JP" sz="2400" dirty="0"/>
                    </a:p>
                    <a:p>
                      <a:r>
                        <a:rPr kumimoji="1" lang="en-US" altLang="ja-JP" sz="2400" dirty="0"/>
                        <a:t>2</a:t>
                      </a:r>
                      <a:r>
                        <a:rPr kumimoji="1" lang="ja-JP" altLang="en-US" sz="2400" dirty="0"/>
                        <a:t>色ゼリー</a:t>
                      </a:r>
                    </a:p>
                  </a:txBody>
                  <a:tcPr/>
                </a:tc>
                <a:extLst>
                  <a:ext uri="{0D108BD9-81ED-4DB2-BD59-A6C34878D82A}">
                    <a16:rowId xmlns:a16="http://schemas.microsoft.com/office/drawing/2014/main" val="3476090490"/>
                  </a:ext>
                </a:extLst>
              </a:tr>
            </a:tbl>
          </a:graphicData>
        </a:graphic>
      </p:graphicFrame>
      <p:sp>
        <p:nvSpPr>
          <p:cNvPr id="3" name="正方形/長方形 2">
            <a:extLst>
              <a:ext uri="{FF2B5EF4-FFF2-40B4-BE49-F238E27FC236}">
                <a16:creationId xmlns:a16="http://schemas.microsoft.com/office/drawing/2014/main" id="{08EB34AB-D199-37D2-1871-9D1619B21C54}"/>
              </a:ext>
            </a:extLst>
          </p:cNvPr>
          <p:cNvSpPr/>
          <p:nvPr/>
        </p:nvSpPr>
        <p:spPr>
          <a:xfrm>
            <a:off x="821632" y="2623213"/>
            <a:ext cx="10321928" cy="96948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425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46" name="Rectangle 45">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ja-JP" altLang="en-US"/>
          </a:p>
        </p:txBody>
      </p:sp>
      <p:sp>
        <p:nvSpPr>
          <p:cNvPr id="48" name="Rectangle 47">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ja-JP" altLang="en-US"/>
          </a:p>
        </p:txBody>
      </p:sp>
      <p:sp>
        <p:nvSpPr>
          <p:cNvPr id="50" name="Rectangle 49">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grpSp>
        <p:nvGrpSpPr>
          <p:cNvPr id="52" name="Group 51">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53" name="Straight Connector 52">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57" name="Rectangle 56">
            <a:extLst>
              <a:ext uri="{FF2B5EF4-FFF2-40B4-BE49-F238E27FC236}">
                <a16:creationId xmlns:a16="http://schemas.microsoft.com/office/drawing/2014/main" id="{1A856DE3-B9AB-43F7-A80F-CB9F149A9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 name="タイトル 1">
            <a:extLst>
              <a:ext uri="{FF2B5EF4-FFF2-40B4-BE49-F238E27FC236}">
                <a16:creationId xmlns:a16="http://schemas.microsoft.com/office/drawing/2014/main" id="{3E011267-B203-588B-0BBE-1AFB92073514}"/>
              </a:ext>
            </a:extLst>
          </p:cNvPr>
          <p:cNvSpPr txBox="1">
            <a:spLocks noGrp="1"/>
          </p:cNvSpPr>
          <p:nvPr>
            <p:ph type="title"/>
          </p:nvPr>
        </p:nvSpPr>
        <p:spPr>
          <a:xfrm>
            <a:off x="8348875" y="1559768"/>
            <a:ext cx="3728106" cy="455212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lang="en-US" sz="4800" kern="1200" cap="none" spc="0" baseline="0" dirty="0">
                <a:solidFill>
                  <a:schemeClr val="tx1">
                    <a:lumMod val="85000"/>
                    <a:lumOff val="15000"/>
                  </a:schemeClr>
                </a:solidFill>
                <a:effectLst/>
                <a:latin typeface="+mj-lt"/>
                <a:ea typeface="+mn-ea"/>
                <a:cs typeface="+mn-cs"/>
              </a:defRPr>
            </a:lvl1pPr>
          </a:lstStyle>
          <a:p>
            <a:pPr>
              <a:lnSpc>
                <a:spcPct val="83000"/>
              </a:lnSpc>
            </a:pPr>
            <a:r>
              <a:rPr lang="ja-JP" altLang="en-US" cap="all" spc="-100" dirty="0">
                <a:solidFill>
                  <a:srgbClr val="FFFFFF"/>
                </a:solidFill>
              </a:rPr>
              <a:t>第</a:t>
            </a:r>
            <a:r>
              <a:rPr lang="en-US" altLang="ja-JP" cap="all" spc="-100" dirty="0">
                <a:solidFill>
                  <a:srgbClr val="FFFFFF"/>
                </a:solidFill>
              </a:rPr>
              <a:t>61</a:t>
            </a:r>
            <a:r>
              <a:rPr lang="ja-JP" altLang="en-US" cap="all" spc="-100" dirty="0">
                <a:solidFill>
                  <a:srgbClr val="FFFFFF"/>
                </a:solidFill>
              </a:rPr>
              <a:t>回・</a:t>
            </a:r>
            <a:r>
              <a:rPr lang="en-US" altLang="ja-JP" cap="all" spc="-100" dirty="0">
                <a:solidFill>
                  <a:srgbClr val="FFFFFF"/>
                </a:solidFill>
              </a:rPr>
              <a:t>62</a:t>
            </a:r>
            <a:r>
              <a:rPr lang="ja-JP" altLang="en-US" cap="all" spc="-100" dirty="0">
                <a:solidFill>
                  <a:srgbClr val="FFFFFF"/>
                </a:solidFill>
              </a:rPr>
              <a:t>回</a:t>
            </a:r>
            <a:br>
              <a:rPr lang="en-US" altLang="ja-JP" cap="all" spc="-100" dirty="0">
                <a:solidFill>
                  <a:srgbClr val="FFFFFF"/>
                </a:solidFill>
              </a:rPr>
            </a:br>
            <a:r>
              <a:rPr lang="ja-JP" altLang="en-US" cap="all" spc="-100" dirty="0">
                <a:solidFill>
                  <a:srgbClr val="FFFFFF"/>
                </a:solidFill>
              </a:rPr>
              <a:t>評価規準に記載の</a:t>
            </a:r>
            <a:br>
              <a:rPr lang="en-US" altLang="ja-JP" cap="all" spc="-100" dirty="0">
                <a:solidFill>
                  <a:srgbClr val="FFFFFF"/>
                </a:solidFill>
              </a:rPr>
            </a:br>
            <a:r>
              <a:rPr lang="ja-JP" altLang="en-US" cap="all" spc="-100" dirty="0">
                <a:solidFill>
                  <a:srgbClr val="FFFFFF"/>
                </a:solidFill>
              </a:rPr>
              <a:t>食物調理技術検定</a:t>
            </a:r>
            <a:r>
              <a:rPr lang="en-US" altLang="ja-JP" cap="all" spc="-100" dirty="0">
                <a:solidFill>
                  <a:srgbClr val="FFFFFF"/>
                </a:solidFill>
              </a:rPr>
              <a:t>2</a:t>
            </a:r>
            <a:r>
              <a:rPr lang="ja-JP" altLang="en-US" cap="all" spc="-100" dirty="0">
                <a:solidFill>
                  <a:srgbClr val="FFFFFF"/>
                </a:solidFill>
              </a:rPr>
              <a:t>級訂正</a:t>
            </a:r>
            <a:br>
              <a:rPr lang="en-US" altLang="ja-JP" cap="all" spc="-100" dirty="0">
                <a:solidFill>
                  <a:srgbClr val="FFFFFF"/>
                </a:solidFill>
              </a:rPr>
            </a:br>
            <a:endParaRPr lang="ja-JP" altLang="en-US" cap="all" spc="-100" dirty="0">
              <a:solidFill>
                <a:srgbClr val="FFFFFF"/>
              </a:solidFill>
            </a:endParaRPr>
          </a:p>
        </p:txBody>
      </p:sp>
      <p:sp useBgFill="1">
        <p:nvSpPr>
          <p:cNvPr id="59" name="Rectangle 58">
            <a:extLst>
              <a:ext uri="{FF2B5EF4-FFF2-40B4-BE49-F238E27FC236}">
                <a16:creationId xmlns:a16="http://schemas.microsoft.com/office/drawing/2014/main" id="{8B4B154C-0A60-41BF-B149-21BD6D9B9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DC1BCB1-67D2-4359-8F92-3A69D16DD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63" name="Straight Connector 62">
            <a:extLst>
              <a:ext uri="{FF2B5EF4-FFF2-40B4-BE49-F238E27FC236}">
                <a16:creationId xmlns:a16="http://schemas.microsoft.com/office/drawing/2014/main" id="{8800E080-59F0-4F83-B2C9-C7330EFDF5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F506867-1785-46B5-8ECF-33F482D02C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C1372751-693D-8522-81E0-F5C33EA1BFE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18983" y="142461"/>
            <a:ext cx="6333173" cy="6573078"/>
          </a:xfrm>
          <a:prstGeom prst="rect">
            <a:avLst/>
          </a:prstGeom>
        </p:spPr>
      </p:pic>
      <p:cxnSp>
        <p:nvCxnSpPr>
          <p:cNvPr id="67" name="Straight Connector 66">
            <a:extLst>
              <a:ext uri="{FF2B5EF4-FFF2-40B4-BE49-F238E27FC236}">
                <a16:creationId xmlns:a16="http://schemas.microsoft.com/office/drawing/2014/main" id="{A8A8A2B6-6C82-4F71-BD0A-2E57CD2317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87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64EFD-EF4D-9460-9825-6DD7B75038E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FBE4C6F-76A2-C7AE-D70C-C7DB85B65E60}"/>
              </a:ext>
            </a:extLst>
          </p:cNvPr>
          <p:cNvSpPr>
            <a:spLocks noGrp="1"/>
          </p:cNvSpPr>
          <p:nvPr>
            <p:ph type="title"/>
          </p:nvPr>
        </p:nvSpPr>
        <p:spPr/>
        <p:txBody>
          <a:bodyPr/>
          <a:lstStyle/>
          <a:p>
            <a:r>
              <a:rPr kumimoji="1" lang="ja-JP" altLang="en-US" dirty="0"/>
              <a:t>準１級実技について</a:t>
            </a:r>
          </a:p>
        </p:txBody>
      </p:sp>
      <p:sp>
        <p:nvSpPr>
          <p:cNvPr id="3" name="テキスト プレースホルダー 2">
            <a:extLst>
              <a:ext uri="{FF2B5EF4-FFF2-40B4-BE49-F238E27FC236}">
                <a16:creationId xmlns:a16="http://schemas.microsoft.com/office/drawing/2014/main" id="{3CF4ABB5-FF9D-EFC8-6755-B4012ED572F8}"/>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7948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E4542-5177-F1FD-726D-E1E7F864432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BF9905C-153E-3BFD-6B50-9D6F54A2115B}"/>
              </a:ext>
            </a:extLst>
          </p:cNvPr>
          <p:cNvSpPr>
            <a:spLocks noGrp="1"/>
          </p:cNvSpPr>
          <p:nvPr>
            <p:ph type="title"/>
          </p:nvPr>
        </p:nvSpPr>
        <p:spPr>
          <a:xfrm>
            <a:off x="1066799" y="439761"/>
            <a:ext cx="10058400" cy="1128908"/>
          </a:xfrm>
        </p:spPr>
        <p:txBody>
          <a:bodyPr/>
          <a:lstStyle/>
          <a:p>
            <a:r>
              <a:rPr kumimoji="1" lang="en-US" altLang="ja-JP" dirty="0"/>
              <a:t>61</a:t>
            </a:r>
            <a:r>
              <a:rPr kumimoji="1" lang="ja-JP" altLang="en-US" dirty="0"/>
              <a:t>回、</a:t>
            </a:r>
            <a:r>
              <a:rPr kumimoji="1" lang="en-US" altLang="ja-JP" dirty="0"/>
              <a:t>62</a:t>
            </a:r>
            <a:r>
              <a:rPr kumimoji="1" lang="ja-JP" altLang="en-US" dirty="0"/>
              <a:t>回検定実技試験内容</a:t>
            </a:r>
          </a:p>
        </p:txBody>
      </p:sp>
      <p:graphicFrame>
        <p:nvGraphicFramePr>
          <p:cNvPr id="4" name="コンテンツ プレースホルダー 3">
            <a:extLst>
              <a:ext uri="{FF2B5EF4-FFF2-40B4-BE49-F238E27FC236}">
                <a16:creationId xmlns:a16="http://schemas.microsoft.com/office/drawing/2014/main" id="{17C5264D-E61E-12C7-F12A-63EFAB4B7459}"/>
              </a:ext>
            </a:extLst>
          </p:cNvPr>
          <p:cNvGraphicFramePr>
            <a:graphicFrameLocks noGrp="1"/>
          </p:cNvGraphicFramePr>
          <p:nvPr>
            <p:ph idx="1"/>
            <p:extLst>
              <p:ext uri="{D42A27DB-BD31-4B8C-83A1-F6EECF244321}">
                <p14:modId xmlns:p14="http://schemas.microsoft.com/office/powerpoint/2010/main" val="1379468578"/>
              </p:ext>
            </p:extLst>
          </p:nvPr>
        </p:nvGraphicFramePr>
        <p:xfrm>
          <a:off x="821632" y="1568669"/>
          <a:ext cx="10303567" cy="4314802"/>
        </p:xfrm>
        <a:graphic>
          <a:graphicData uri="http://schemas.openxmlformats.org/drawingml/2006/table">
            <a:tbl>
              <a:tblPr firstRow="1" bandRow="1">
                <a:tableStyleId>{5C22544A-7EE6-4342-B048-85BDC9FD1C3A}</a:tableStyleId>
              </a:tblPr>
              <a:tblGrid>
                <a:gridCol w="1195553">
                  <a:extLst>
                    <a:ext uri="{9D8B030D-6E8A-4147-A177-3AD203B41FA5}">
                      <a16:colId xmlns:a16="http://schemas.microsoft.com/office/drawing/2014/main" val="1116060"/>
                    </a:ext>
                  </a:extLst>
                </a:gridCol>
                <a:gridCol w="4554007">
                  <a:extLst>
                    <a:ext uri="{9D8B030D-6E8A-4147-A177-3AD203B41FA5}">
                      <a16:colId xmlns:a16="http://schemas.microsoft.com/office/drawing/2014/main" val="2421225538"/>
                    </a:ext>
                  </a:extLst>
                </a:gridCol>
                <a:gridCol w="4554007">
                  <a:extLst>
                    <a:ext uri="{9D8B030D-6E8A-4147-A177-3AD203B41FA5}">
                      <a16:colId xmlns:a16="http://schemas.microsoft.com/office/drawing/2014/main" val="3119464039"/>
                    </a:ext>
                  </a:extLst>
                </a:gridCol>
              </a:tblGrid>
              <a:tr h="557201">
                <a:tc>
                  <a:txBody>
                    <a:bodyPr/>
                    <a:lstStyle/>
                    <a:p>
                      <a:endParaRPr kumimoji="1" lang="ja-JP" altLang="en-US" sz="2400" dirty="0"/>
                    </a:p>
                  </a:txBody>
                  <a:tcPr anchor="ctr"/>
                </a:tc>
                <a:tc>
                  <a:txBody>
                    <a:bodyPr/>
                    <a:lstStyle/>
                    <a:p>
                      <a:pPr algn="ctr"/>
                      <a:r>
                        <a:rPr kumimoji="1" lang="en-US" altLang="ja-JP" sz="2400" dirty="0"/>
                        <a:t>61</a:t>
                      </a:r>
                      <a:r>
                        <a:rPr kumimoji="1" lang="ja-JP" altLang="en-US" sz="2400" dirty="0"/>
                        <a:t>回　</a:t>
                      </a:r>
                      <a:r>
                        <a:rPr kumimoji="1" lang="en-US" altLang="ja-JP" sz="2400" dirty="0"/>
                        <a:t>5</a:t>
                      </a:r>
                      <a:r>
                        <a:rPr kumimoji="1" lang="ja-JP" altLang="en-US" sz="2400" dirty="0"/>
                        <a:t>月</a:t>
                      </a:r>
                      <a:r>
                        <a:rPr kumimoji="1" lang="en-US" altLang="ja-JP" sz="2400" dirty="0"/>
                        <a:t>17</a:t>
                      </a:r>
                      <a:r>
                        <a:rPr kumimoji="1" lang="ja-JP" altLang="en-US" sz="2400" dirty="0"/>
                        <a:t>日～</a:t>
                      </a:r>
                      <a:r>
                        <a:rPr kumimoji="1" lang="en-US" altLang="ja-JP" sz="2400" dirty="0"/>
                        <a:t>8</a:t>
                      </a:r>
                      <a:r>
                        <a:rPr kumimoji="1" lang="ja-JP" altLang="en-US" sz="2400" dirty="0"/>
                        <a:t>月</a:t>
                      </a:r>
                      <a:r>
                        <a:rPr kumimoji="1" lang="en-US" altLang="ja-JP" sz="2400" dirty="0"/>
                        <a:t>31</a:t>
                      </a:r>
                      <a:r>
                        <a:rPr kumimoji="1" lang="ja-JP" altLang="en-US" sz="2400" dirty="0"/>
                        <a:t>日</a:t>
                      </a:r>
                    </a:p>
                  </a:txBody>
                  <a:tcPr anchor="ctr"/>
                </a:tc>
                <a:tc>
                  <a:txBody>
                    <a:bodyPr/>
                    <a:lstStyle/>
                    <a:p>
                      <a:pPr algn="ctr"/>
                      <a:r>
                        <a:rPr kumimoji="1" lang="en-US" altLang="ja-JP" sz="2400" dirty="0"/>
                        <a:t>62</a:t>
                      </a:r>
                      <a:r>
                        <a:rPr kumimoji="1" lang="ja-JP" altLang="en-US" sz="2400" dirty="0"/>
                        <a:t>回　</a:t>
                      </a:r>
                      <a:r>
                        <a:rPr kumimoji="1" lang="en-US" altLang="ja-JP" sz="2400" dirty="0"/>
                        <a:t>9</a:t>
                      </a:r>
                      <a:r>
                        <a:rPr kumimoji="1" lang="ja-JP" altLang="en-US" sz="2400" dirty="0"/>
                        <a:t>月</a:t>
                      </a:r>
                      <a:r>
                        <a:rPr kumimoji="1" lang="en-US" altLang="ja-JP" sz="2400" dirty="0"/>
                        <a:t>13</a:t>
                      </a:r>
                      <a:r>
                        <a:rPr kumimoji="1" lang="ja-JP" altLang="en-US" sz="2400" dirty="0"/>
                        <a:t>日～</a:t>
                      </a:r>
                      <a:r>
                        <a:rPr kumimoji="1" lang="en-US" altLang="ja-JP" sz="2400" dirty="0"/>
                        <a:t>1</a:t>
                      </a:r>
                      <a:r>
                        <a:rPr kumimoji="1" lang="ja-JP" altLang="en-US" sz="2400" dirty="0"/>
                        <a:t>月</a:t>
                      </a:r>
                      <a:r>
                        <a:rPr kumimoji="1" lang="en-US" altLang="ja-JP" sz="2400" dirty="0"/>
                        <a:t>18</a:t>
                      </a:r>
                      <a:r>
                        <a:rPr kumimoji="1" lang="ja-JP" altLang="en-US" sz="2400" dirty="0"/>
                        <a:t>日</a:t>
                      </a:r>
                    </a:p>
                  </a:txBody>
                  <a:tcPr anchor="ctr"/>
                </a:tc>
                <a:extLst>
                  <a:ext uri="{0D108BD9-81ED-4DB2-BD59-A6C34878D82A}">
                    <a16:rowId xmlns:a16="http://schemas.microsoft.com/office/drawing/2014/main" val="2833909524"/>
                  </a:ext>
                </a:extLst>
              </a:tr>
              <a:tr h="557201">
                <a:tc>
                  <a:txBody>
                    <a:bodyPr/>
                    <a:lstStyle/>
                    <a:p>
                      <a:pPr algn="ctr"/>
                      <a:r>
                        <a:rPr kumimoji="1" lang="en-US" altLang="ja-JP" sz="2400" dirty="0"/>
                        <a:t>3</a:t>
                      </a:r>
                      <a:r>
                        <a:rPr kumimoji="1" lang="ja-JP" altLang="en-US" sz="2400" dirty="0"/>
                        <a:t>級</a:t>
                      </a:r>
                    </a:p>
                  </a:txBody>
                  <a:tcPr anchor="ctr"/>
                </a:tc>
                <a:tc>
                  <a:txBody>
                    <a:bodyPr/>
                    <a:lstStyle/>
                    <a:p>
                      <a:r>
                        <a:rPr kumimoji="1" lang="ja-JP" altLang="en-US" sz="2400" dirty="0"/>
                        <a:t>きゅうりの半月切り</a:t>
                      </a:r>
                      <a:endParaRPr kumimoji="1" lang="en-US" altLang="ja-JP" sz="2400" dirty="0"/>
                    </a:p>
                  </a:txBody>
                  <a:tcPr/>
                </a:tc>
                <a:tc>
                  <a:txBody>
                    <a:bodyPr/>
                    <a:lstStyle/>
                    <a:p>
                      <a:r>
                        <a:rPr kumimoji="1" lang="ja-JP" altLang="en-US" sz="2400" dirty="0"/>
                        <a:t>きゅうりの半月切り</a:t>
                      </a:r>
                    </a:p>
                  </a:txBody>
                  <a:tcPr/>
                </a:tc>
                <a:extLst>
                  <a:ext uri="{0D108BD9-81ED-4DB2-BD59-A6C34878D82A}">
                    <a16:rowId xmlns:a16="http://schemas.microsoft.com/office/drawing/2014/main" val="4245657571"/>
                  </a:ext>
                </a:extLst>
              </a:tr>
              <a:tr h="557201">
                <a:tc>
                  <a:txBody>
                    <a:bodyPr/>
                    <a:lstStyle/>
                    <a:p>
                      <a:pPr algn="ctr"/>
                      <a:r>
                        <a:rPr kumimoji="1" lang="en-US" altLang="ja-JP" sz="2400" dirty="0"/>
                        <a:t>2</a:t>
                      </a:r>
                      <a:r>
                        <a:rPr kumimoji="1" lang="ja-JP" altLang="en-US" sz="2400" dirty="0"/>
                        <a:t>級</a:t>
                      </a:r>
                    </a:p>
                  </a:txBody>
                  <a:tcPr anchor="ctr"/>
                </a:tc>
                <a:tc>
                  <a:txBody>
                    <a:bodyPr/>
                    <a:lstStyle/>
                    <a:p>
                      <a:r>
                        <a:rPr kumimoji="1" lang="ja-JP" altLang="en-US" sz="2400" dirty="0"/>
                        <a:t>吉野どりの吸い物</a:t>
                      </a:r>
                      <a:endParaRPr kumimoji="1" lang="en-US" altLang="ja-JP" sz="2400" dirty="0"/>
                    </a:p>
                    <a:p>
                      <a:r>
                        <a:rPr kumimoji="1" lang="ja-JP" altLang="en-US" sz="2400" b="1" i="0" kern="1200" dirty="0">
                          <a:solidFill>
                            <a:schemeClr val="dk1"/>
                          </a:solidFill>
                          <a:effectLst/>
                          <a:latin typeface="+mn-lt"/>
                          <a:ea typeface="+mn-ea"/>
                          <a:cs typeface="+mn-cs"/>
                        </a:rPr>
                        <a:t>涼拌絲</a:t>
                      </a:r>
                      <a:endParaRPr kumimoji="1" lang="ja-JP" altLang="en-US" sz="2400" dirty="0"/>
                    </a:p>
                  </a:txBody>
                  <a:tcPr/>
                </a:tc>
                <a:tc>
                  <a:txBody>
                    <a:bodyPr/>
                    <a:lstStyle/>
                    <a:p>
                      <a:r>
                        <a:rPr kumimoji="1" lang="ja-JP" altLang="en-US" sz="2400" dirty="0"/>
                        <a:t>さつま汁</a:t>
                      </a:r>
                      <a:endParaRPr kumimoji="1" lang="en-US" altLang="ja-JP" sz="2400" dirty="0"/>
                    </a:p>
                    <a:p>
                      <a:r>
                        <a:rPr kumimoji="1" lang="ja-JP" altLang="en-US" sz="2400" dirty="0"/>
                        <a:t>果汁かん</a:t>
                      </a:r>
                      <a:endParaRPr kumimoji="1" lang="en-US" altLang="ja-JP" sz="2400" dirty="0"/>
                    </a:p>
                  </a:txBody>
                  <a:tcPr/>
                </a:tc>
                <a:extLst>
                  <a:ext uri="{0D108BD9-81ED-4DB2-BD59-A6C34878D82A}">
                    <a16:rowId xmlns:a16="http://schemas.microsoft.com/office/drawing/2014/main" val="613552016"/>
                  </a:ext>
                </a:extLst>
              </a:tr>
              <a:tr h="557201">
                <a:tc>
                  <a:txBody>
                    <a:bodyPr/>
                    <a:lstStyle/>
                    <a:p>
                      <a:pPr algn="ctr"/>
                      <a:r>
                        <a:rPr kumimoji="1" lang="ja-JP" altLang="en-US" sz="2400" dirty="0"/>
                        <a:t>準</a:t>
                      </a:r>
                      <a:r>
                        <a:rPr kumimoji="1" lang="en-US" altLang="ja-JP" sz="2400" dirty="0"/>
                        <a:t>1</a:t>
                      </a:r>
                      <a:r>
                        <a:rPr kumimoji="1" lang="ja-JP" altLang="en-US" sz="2400" dirty="0"/>
                        <a:t>級</a:t>
                      </a:r>
                    </a:p>
                  </a:txBody>
                  <a:tcPr anchor="ctr"/>
                </a:tc>
                <a:tc>
                  <a:txBody>
                    <a:bodyPr/>
                    <a:lstStyle/>
                    <a:p>
                      <a:r>
                        <a:rPr kumimoji="1" lang="en-US" altLang="ja-JP" sz="2400" dirty="0"/>
                        <a:t>17</a:t>
                      </a:r>
                      <a:r>
                        <a:rPr kumimoji="1" lang="ja-JP" altLang="en-US" sz="2400" dirty="0"/>
                        <a:t>歳女子の通学用弁当</a:t>
                      </a:r>
                      <a:endParaRPr kumimoji="1" lang="en-US" altLang="ja-JP" sz="2400" dirty="0"/>
                    </a:p>
                    <a:p>
                      <a:r>
                        <a:rPr kumimoji="1" lang="ja-JP" altLang="en-US" sz="2400" dirty="0"/>
                        <a:t>　肉４０ｇ　焼き物</a:t>
                      </a:r>
                    </a:p>
                  </a:txBody>
                  <a:tcPr/>
                </a:tc>
                <a:tc>
                  <a:txBody>
                    <a:bodyPr/>
                    <a:lstStyle/>
                    <a:p>
                      <a:r>
                        <a:rPr kumimoji="1" lang="en-US" altLang="ja-JP" sz="2400" dirty="0"/>
                        <a:t>17</a:t>
                      </a:r>
                      <a:r>
                        <a:rPr kumimoji="1" lang="ja-JP" altLang="en-US" sz="2400" dirty="0"/>
                        <a:t>歳男子の通学用弁当</a:t>
                      </a:r>
                      <a:endParaRPr kumimoji="1" lang="en-US" altLang="ja-JP" sz="2400" dirty="0"/>
                    </a:p>
                    <a:p>
                      <a:r>
                        <a:rPr kumimoji="1" lang="ja-JP" altLang="en-US" sz="2400" dirty="0"/>
                        <a:t>　にんじん２５ｇ　煮物</a:t>
                      </a:r>
                    </a:p>
                  </a:txBody>
                  <a:tcPr/>
                </a:tc>
                <a:extLst>
                  <a:ext uri="{0D108BD9-81ED-4DB2-BD59-A6C34878D82A}">
                    <a16:rowId xmlns:a16="http://schemas.microsoft.com/office/drawing/2014/main" val="3306321350"/>
                  </a:ext>
                </a:extLst>
              </a:tr>
              <a:tr h="557201">
                <a:tc>
                  <a:txBody>
                    <a:bodyPr/>
                    <a:lstStyle/>
                    <a:p>
                      <a:pPr algn="ctr"/>
                      <a:r>
                        <a:rPr kumimoji="1" lang="en-US" altLang="ja-JP" sz="2400" dirty="0"/>
                        <a:t>1</a:t>
                      </a:r>
                      <a:r>
                        <a:rPr kumimoji="1" lang="ja-JP" altLang="en-US" sz="2400" dirty="0"/>
                        <a:t>級</a:t>
                      </a:r>
                    </a:p>
                  </a:txBody>
                  <a:tcPr anchor="ctr"/>
                </a:tc>
                <a:tc>
                  <a:txBody>
                    <a:bodyPr/>
                    <a:lstStyle/>
                    <a:p>
                      <a:r>
                        <a:rPr kumimoji="1" lang="en-US" altLang="ja-JP" sz="2400" dirty="0"/>
                        <a:t>22</a:t>
                      </a:r>
                      <a:r>
                        <a:rPr kumimoji="1" lang="ja-JP" altLang="en-US" sz="2400" dirty="0"/>
                        <a:t>歳兄の就職祝い</a:t>
                      </a:r>
                      <a:endParaRPr kumimoji="1" lang="en-US" altLang="ja-JP" sz="2400" dirty="0"/>
                    </a:p>
                    <a:p>
                      <a:r>
                        <a:rPr kumimoji="1" lang="ja-JP" altLang="en-US" sz="2400" dirty="0"/>
                        <a:t>ねじ梅・ねじ梅を使った調理</a:t>
                      </a:r>
                      <a:endParaRPr kumimoji="1" lang="en-US" altLang="ja-JP" sz="2400" dirty="0"/>
                    </a:p>
                    <a:p>
                      <a:r>
                        <a:rPr kumimoji="1" lang="ja-JP" altLang="en-US" sz="2400" dirty="0"/>
                        <a:t>カスタードプディング</a:t>
                      </a:r>
                    </a:p>
                  </a:txBody>
                  <a:tcPr/>
                </a:tc>
                <a:tc>
                  <a:txBody>
                    <a:bodyPr/>
                    <a:lstStyle/>
                    <a:p>
                      <a:r>
                        <a:rPr kumimoji="1" lang="en-US" altLang="ja-JP" sz="2400" dirty="0"/>
                        <a:t>45</a:t>
                      </a:r>
                      <a:r>
                        <a:rPr kumimoji="1" lang="ja-JP" altLang="en-US" sz="2400" dirty="0"/>
                        <a:t>歳父の誕生日祝い</a:t>
                      </a:r>
                      <a:endParaRPr kumimoji="1" lang="en-US" altLang="ja-JP" sz="2400" dirty="0"/>
                    </a:p>
                    <a:p>
                      <a:r>
                        <a:rPr kumimoji="1" lang="ja-JP" altLang="en-US" sz="2400" dirty="0"/>
                        <a:t>かつらむき・かつらむきを使った調理</a:t>
                      </a:r>
                      <a:endParaRPr kumimoji="1" lang="en-US" altLang="ja-JP" sz="2400" dirty="0"/>
                    </a:p>
                    <a:p>
                      <a:r>
                        <a:rPr kumimoji="1" lang="en-US" altLang="ja-JP" sz="2400" dirty="0"/>
                        <a:t>2</a:t>
                      </a:r>
                      <a:r>
                        <a:rPr kumimoji="1" lang="ja-JP" altLang="en-US" sz="2400" dirty="0"/>
                        <a:t>色ゼリー</a:t>
                      </a:r>
                    </a:p>
                  </a:txBody>
                  <a:tcPr/>
                </a:tc>
                <a:extLst>
                  <a:ext uri="{0D108BD9-81ED-4DB2-BD59-A6C34878D82A}">
                    <a16:rowId xmlns:a16="http://schemas.microsoft.com/office/drawing/2014/main" val="3476090490"/>
                  </a:ext>
                </a:extLst>
              </a:tr>
            </a:tbl>
          </a:graphicData>
        </a:graphic>
      </p:graphicFrame>
      <p:sp>
        <p:nvSpPr>
          <p:cNvPr id="3" name="正方形/長方形 2">
            <a:extLst>
              <a:ext uri="{FF2B5EF4-FFF2-40B4-BE49-F238E27FC236}">
                <a16:creationId xmlns:a16="http://schemas.microsoft.com/office/drawing/2014/main" id="{174F3D4C-0788-01C2-3076-A1AD929F0637}"/>
              </a:ext>
            </a:extLst>
          </p:cNvPr>
          <p:cNvSpPr/>
          <p:nvPr/>
        </p:nvSpPr>
        <p:spPr>
          <a:xfrm>
            <a:off x="803271" y="3514382"/>
            <a:ext cx="10321928" cy="81524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144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2">
            <a:extLst>
              <a:ext uri="{FF2B5EF4-FFF2-40B4-BE49-F238E27FC236}">
                <a16:creationId xmlns:a16="http://schemas.microsoft.com/office/drawing/2014/main" id="{801FF364-29A2-E960-E876-74532CCDA5F2}"/>
              </a:ext>
            </a:extLst>
          </p:cNvPr>
          <p:cNvGraphicFramePr>
            <a:graphicFrameLocks noGrp="1"/>
          </p:cNvGraphicFramePr>
          <p:nvPr>
            <p:ph idx="1"/>
          </p:nvPr>
        </p:nvGraphicFramePr>
        <p:xfrm>
          <a:off x="1066799" y="2103120"/>
          <a:ext cx="10414883"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タイトル 4">
            <a:extLst>
              <a:ext uri="{FF2B5EF4-FFF2-40B4-BE49-F238E27FC236}">
                <a16:creationId xmlns:a16="http://schemas.microsoft.com/office/drawing/2014/main" id="{7535B9BB-4160-1AD2-2B03-3D817CB7CDE0}"/>
              </a:ext>
            </a:extLst>
          </p:cNvPr>
          <p:cNvSpPr>
            <a:spLocks noGrp="1"/>
          </p:cNvSpPr>
          <p:nvPr>
            <p:ph type="title"/>
          </p:nvPr>
        </p:nvSpPr>
        <p:spPr/>
        <p:txBody>
          <a:bodyPr>
            <a:normAutofit fontScale="90000"/>
          </a:bodyPr>
          <a:lstStyle/>
          <a:p>
            <a:r>
              <a:rPr lang="ja-JP" altLang="ja-JP" dirty="0"/>
              <a:t>準１級指定調理</a:t>
            </a:r>
            <a:br>
              <a:rPr lang="ja-JP" altLang="ja-JP" dirty="0"/>
            </a:br>
            <a:r>
              <a:rPr lang="ja-JP" altLang="ja-JP" dirty="0"/>
              <a:t>６１回指定調理</a:t>
            </a:r>
            <a:r>
              <a:rPr lang="ja-JP" altLang="ja-JP" dirty="0">
                <a:highlight>
                  <a:srgbClr val="00FFFF"/>
                </a:highlight>
              </a:rPr>
              <a:t>「焼き物」</a:t>
            </a:r>
            <a:r>
              <a:rPr lang="ja-JP" altLang="ja-JP" dirty="0"/>
              <a:t>とは</a:t>
            </a:r>
            <a:endParaRPr lang="ja-JP" altLang="en-US" dirty="0"/>
          </a:p>
        </p:txBody>
      </p:sp>
    </p:spTree>
    <p:extLst>
      <p:ext uri="{BB962C8B-B14F-4D97-AF65-F5344CB8AC3E}">
        <p14:creationId xmlns:p14="http://schemas.microsoft.com/office/powerpoint/2010/main" val="1036481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57513-3156-4A68-D130-6E50D85EC96C}"/>
              </a:ext>
            </a:extLst>
          </p:cNvPr>
          <p:cNvSpPr>
            <a:spLocks noGrp="1"/>
          </p:cNvSpPr>
          <p:nvPr>
            <p:ph type="title"/>
          </p:nvPr>
        </p:nvSpPr>
        <p:spPr/>
        <p:txBody>
          <a:bodyPr>
            <a:normAutofit fontScale="90000"/>
          </a:bodyPr>
          <a:lstStyle/>
          <a:p>
            <a:r>
              <a:rPr lang="ja-JP" altLang="ja-JP"/>
              <a:t>準１級指定調理</a:t>
            </a:r>
            <a:br>
              <a:rPr lang="en-US" altLang="ja-JP"/>
            </a:br>
            <a:r>
              <a:rPr lang="ja-JP" altLang="ja-JP"/>
              <a:t>６２回指定調理</a:t>
            </a:r>
            <a:r>
              <a:rPr lang="ja-JP" altLang="ja-JP">
                <a:highlight>
                  <a:srgbClr val="00FFFF"/>
                </a:highlight>
              </a:rPr>
              <a:t>｢煮物｣</a:t>
            </a:r>
            <a:r>
              <a:rPr lang="ja-JP" altLang="ja-JP"/>
              <a:t>について</a:t>
            </a:r>
            <a:endParaRPr kumimoji="1" lang="ja-JP" altLang="en-US" dirty="0"/>
          </a:p>
        </p:txBody>
      </p:sp>
      <p:graphicFrame>
        <p:nvGraphicFramePr>
          <p:cNvPr id="5" name="コンテンツ プレースホルダー 2">
            <a:extLst>
              <a:ext uri="{FF2B5EF4-FFF2-40B4-BE49-F238E27FC236}">
                <a16:creationId xmlns:a16="http://schemas.microsoft.com/office/drawing/2014/main" id="{DC854FBC-9F27-31C3-A78A-CB84CAD27B0F}"/>
              </a:ext>
            </a:extLst>
          </p:cNvPr>
          <p:cNvGraphicFramePr>
            <a:graphicFrameLocks noGrp="1"/>
          </p:cNvGraphicFramePr>
          <p:nvPr>
            <p:ph idx="1"/>
            <p:extLst>
              <p:ext uri="{D42A27DB-BD31-4B8C-83A1-F6EECF244321}">
                <p14:modId xmlns:p14="http://schemas.microsoft.com/office/powerpoint/2010/main" val="1431598118"/>
              </p:ext>
            </p:extLst>
          </p:nvPr>
        </p:nvGraphicFramePr>
        <p:xfrm>
          <a:off x="1066800" y="2445027"/>
          <a:ext cx="10335370" cy="3860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3123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13C10D-D3FF-161F-D8CA-D25F021B5F9B}"/>
              </a:ext>
            </a:extLst>
          </p:cNvPr>
          <p:cNvSpPr>
            <a:spLocks noGrp="1"/>
          </p:cNvSpPr>
          <p:nvPr>
            <p:ph type="title"/>
          </p:nvPr>
        </p:nvSpPr>
        <p:spPr/>
        <p:txBody>
          <a:bodyPr/>
          <a:lstStyle/>
          <a:p>
            <a:r>
              <a:rPr lang="ja-JP" altLang="ja-JP" dirty="0"/>
              <a:t>準１級評価規準</a:t>
            </a:r>
            <a:r>
              <a:rPr lang="ja-JP" altLang="en-US" dirty="0"/>
              <a:t>について</a:t>
            </a:r>
            <a:r>
              <a:rPr lang="ja-JP" altLang="ja-JP" dirty="0"/>
              <a:t>　</a:t>
            </a:r>
            <a:endParaRPr kumimoji="1" lang="ja-JP" altLang="en-US" dirty="0"/>
          </a:p>
        </p:txBody>
      </p:sp>
      <p:graphicFrame>
        <p:nvGraphicFramePr>
          <p:cNvPr id="5" name="コンテンツ プレースホルダー 2">
            <a:extLst>
              <a:ext uri="{FF2B5EF4-FFF2-40B4-BE49-F238E27FC236}">
                <a16:creationId xmlns:a16="http://schemas.microsoft.com/office/drawing/2014/main" id="{3EC40E1A-6412-BD03-B692-C84E3E06E22E}"/>
              </a:ext>
            </a:extLst>
          </p:cNvPr>
          <p:cNvGraphicFramePr>
            <a:graphicFrameLocks noGrp="1"/>
          </p:cNvGraphicFramePr>
          <p:nvPr>
            <p:ph idx="1"/>
            <p:extLst>
              <p:ext uri="{D42A27DB-BD31-4B8C-83A1-F6EECF244321}">
                <p14:modId xmlns:p14="http://schemas.microsoft.com/office/powerpoint/2010/main" val="34839000"/>
              </p:ext>
            </p:extLst>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238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47CB6A-AC4E-1550-E189-BD8761F2773B}"/>
              </a:ext>
            </a:extLst>
          </p:cNvPr>
          <p:cNvSpPr>
            <a:spLocks noGrp="1"/>
          </p:cNvSpPr>
          <p:nvPr>
            <p:ph type="title"/>
          </p:nvPr>
        </p:nvSpPr>
        <p:spPr/>
        <p:txBody>
          <a:bodyPr/>
          <a:lstStyle/>
          <a:p>
            <a:r>
              <a:rPr kumimoji="1" lang="ja-JP" altLang="en-US" dirty="0"/>
              <a:t>日程</a:t>
            </a:r>
          </a:p>
        </p:txBody>
      </p:sp>
      <p:sp>
        <p:nvSpPr>
          <p:cNvPr id="5" name="コンテンツ プレースホルダー 4">
            <a:extLst>
              <a:ext uri="{FF2B5EF4-FFF2-40B4-BE49-F238E27FC236}">
                <a16:creationId xmlns:a16="http://schemas.microsoft.com/office/drawing/2014/main" id="{80EE5D6B-D11C-9451-493A-75E1E4BC96F1}"/>
              </a:ext>
            </a:extLst>
          </p:cNvPr>
          <p:cNvSpPr txBox="1">
            <a:spLocks noGrp="1"/>
          </p:cNvSpPr>
          <p:nvPr>
            <p:ph idx="1"/>
          </p:nvPr>
        </p:nvSpPr>
        <p:spPr>
          <a:xfrm>
            <a:off x="598969" y="2014194"/>
            <a:ext cx="4964550" cy="2400657"/>
          </a:xfrm>
          <a:prstGeom prst="rect">
            <a:avLst/>
          </a:prstGeom>
          <a:noFill/>
        </p:spPr>
        <p:txBody>
          <a:bodyPr wrap="square" rtlCol="0">
            <a:spAutoFit/>
          </a:bodyPr>
          <a:lstStyle/>
          <a:p>
            <a:pPr marL="0" indent="0">
              <a:buNone/>
            </a:pP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第１日目</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５月</a:t>
            </a:r>
            <a:r>
              <a:rPr kumimoji="1" lang="en-US" altLang="ja-JP" sz="2400" dirty="0">
                <a:latin typeface="UD デジタル 教科書体 NK-R" panose="02020400000000000000" pitchFamily="18" charset="-128"/>
                <a:ea typeface="UD デジタル 教科書体 NK-R" panose="02020400000000000000" pitchFamily="18" charset="-128"/>
              </a:rPr>
              <a:t>14</a:t>
            </a:r>
            <a:r>
              <a:rPr kumimoji="1" lang="ja-JP" altLang="en-US" sz="2400" dirty="0">
                <a:latin typeface="UD デジタル 教科書体 NK-R" panose="02020400000000000000" pitchFamily="18" charset="-128"/>
                <a:ea typeface="UD デジタル 教科書体 NK-R" panose="02020400000000000000" pitchFamily="18" charset="-128"/>
              </a:rPr>
              <a:t>日（</a:t>
            </a:r>
            <a:r>
              <a:rPr lang="ja-JP" altLang="en-US" sz="2400" dirty="0">
                <a:latin typeface="UD デジタル 教科書体 NK-R" panose="02020400000000000000" pitchFamily="18" charset="-128"/>
                <a:ea typeface="UD デジタル 教科書体 NK-R" panose="02020400000000000000" pitchFamily="18" charset="-128"/>
              </a:rPr>
              <a:t>水</a:t>
            </a:r>
            <a:r>
              <a:rPr kumimoji="1" lang="ja-JP" altLang="en-US" sz="2400" dirty="0">
                <a:latin typeface="UD デジタル 教科書体 NK-R" panose="02020400000000000000" pitchFamily="18" charset="-128"/>
                <a:ea typeface="UD デジタル 教科書体 NK-R" panose="02020400000000000000" pitchFamily="18" charset="-128"/>
              </a:rPr>
              <a:t>）</a:t>
            </a:r>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kumimoji="1" lang="ja-JP" altLang="en-US" sz="2400" dirty="0">
                <a:latin typeface="UD デジタル 教科書体 NK-R" panose="02020400000000000000" pitchFamily="18" charset="-128"/>
                <a:ea typeface="UD デジタル 教科書体 NK-R" panose="02020400000000000000" pitchFamily="18" charset="-128"/>
              </a:rPr>
              <a:t>受　 付               １１：１５～</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kumimoji="1" lang="ja-JP" altLang="en-US" sz="2400" dirty="0">
                <a:latin typeface="UD デジタル 教科書体 NK-R" panose="02020400000000000000" pitchFamily="18" charset="-128"/>
                <a:ea typeface="UD デジタル 教科書体 NK-R" panose="02020400000000000000" pitchFamily="18" charset="-128"/>
              </a:rPr>
              <a:t>開会式・全体会　　１２：３０～１３：００</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kumimoji="1" lang="ja-JP" altLang="en-US" sz="2400" dirty="0">
                <a:latin typeface="UD デジタル 教科書体 NK-R" panose="02020400000000000000" pitchFamily="18" charset="-128"/>
                <a:ea typeface="UD デジタル 教科書体 NK-R" panose="02020400000000000000" pitchFamily="18" charset="-128"/>
              </a:rPr>
              <a:t>分科会　　　　　　　　　１３：１５～１６：５０</a:t>
            </a:r>
          </a:p>
        </p:txBody>
      </p:sp>
      <p:sp>
        <p:nvSpPr>
          <p:cNvPr id="6" name="テキスト ボックス 5">
            <a:extLst>
              <a:ext uri="{FF2B5EF4-FFF2-40B4-BE49-F238E27FC236}">
                <a16:creationId xmlns:a16="http://schemas.microsoft.com/office/drawing/2014/main" id="{FCEA74D0-2891-9585-AE65-D36B2383A90E}"/>
              </a:ext>
            </a:extLst>
          </p:cNvPr>
          <p:cNvSpPr txBox="1"/>
          <p:nvPr/>
        </p:nvSpPr>
        <p:spPr>
          <a:xfrm>
            <a:off x="6031350" y="2014194"/>
            <a:ext cx="5268670" cy="2996911"/>
          </a:xfrm>
          <a:prstGeom prst="rect">
            <a:avLst/>
          </a:prstGeom>
          <a:noFill/>
        </p:spPr>
        <p:txBody>
          <a:bodyPr wrap="square" rtlCol="0">
            <a:spAutoFit/>
          </a:bodyPr>
          <a:lstStyle/>
          <a:p>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第２日目</a:t>
            </a:r>
            <a:r>
              <a:rPr kumimoji="1" lang="en-US" altLang="ja-JP" sz="2400" dirty="0">
                <a:latin typeface="UD デジタル 教科書体 NK-R" panose="02020400000000000000" pitchFamily="18" charset="-128"/>
                <a:ea typeface="UD デジタル 教科書体 NK-R" panose="02020400000000000000" pitchFamily="18" charset="-128"/>
              </a:rPr>
              <a:t>】</a:t>
            </a:r>
            <a:r>
              <a:rPr kumimoji="1" lang="ja-JP" altLang="en-US" sz="2400" dirty="0">
                <a:latin typeface="UD デジタル 教科書体 NK-R" panose="02020400000000000000" pitchFamily="18" charset="-128"/>
                <a:ea typeface="UD デジタル 教科書体 NK-R" panose="02020400000000000000" pitchFamily="18" charset="-128"/>
              </a:rPr>
              <a:t>５月１５日（木）</a:t>
            </a:r>
            <a:endParaRPr kumimoji="1" lang="en-US" altLang="ja-JP" sz="2400" dirty="0">
              <a:latin typeface="UD デジタル 教科書体 NK-R" panose="02020400000000000000" pitchFamily="18" charset="-128"/>
              <a:ea typeface="UD デジタル 教科書体 NK-R" panose="02020400000000000000" pitchFamily="18" charset="-128"/>
            </a:endParaRPr>
          </a:p>
          <a:p>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2400" dirty="0">
                <a:latin typeface="UD デジタル 教科書体 NK-R" panose="02020400000000000000" pitchFamily="18" charset="-128"/>
                <a:ea typeface="UD デジタル 教科書体 NK-R" panose="02020400000000000000" pitchFamily="18" charset="-128"/>
              </a:rPr>
              <a:t>研究協議会</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2400" dirty="0">
                <a:latin typeface="UD デジタル 教科書体 NK-R" panose="02020400000000000000" pitchFamily="18" charset="-128"/>
                <a:ea typeface="UD デジタル 教科書体 NK-R" panose="02020400000000000000" pitchFamily="18" charset="-128"/>
              </a:rPr>
              <a:t>　分科会　９：００～１０：０５</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2400" dirty="0">
                <a:latin typeface="UD デジタル 教科書体 NK-R" panose="02020400000000000000" pitchFamily="18" charset="-128"/>
                <a:ea typeface="UD デジタル 教科書体 NK-R" panose="02020400000000000000" pitchFamily="18" charset="-128"/>
              </a:rPr>
              <a:t>　全体会１０：３０～１１：００</a:t>
            </a:r>
            <a:endParaRPr kumimoji="1" lang="en-US" altLang="ja-JP" sz="24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2400" dirty="0">
                <a:latin typeface="UD デジタル 教科書体 NK-R" panose="02020400000000000000" pitchFamily="18" charset="-128"/>
                <a:ea typeface="UD デジタル 教科書体 NK-R" panose="02020400000000000000" pitchFamily="18" charset="-128"/>
              </a:rPr>
              <a:t>　講評・講話１１：１０～１１：５５</a:t>
            </a:r>
          </a:p>
        </p:txBody>
      </p:sp>
    </p:spTree>
    <p:extLst>
      <p:ext uri="{BB962C8B-B14F-4D97-AF65-F5344CB8AC3E}">
        <p14:creationId xmlns:p14="http://schemas.microsoft.com/office/powerpoint/2010/main" val="2537756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39A24-9608-970D-1C8C-36B8C227C32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D607A7-C7C1-F333-D8CD-011F222CCB51}"/>
              </a:ext>
            </a:extLst>
          </p:cNvPr>
          <p:cNvSpPr>
            <a:spLocks noGrp="1"/>
          </p:cNvSpPr>
          <p:nvPr>
            <p:ph type="title"/>
          </p:nvPr>
        </p:nvSpPr>
        <p:spPr/>
        <p:txBody>
          <a:bodyPr>
            <a:normAutofit/>
          </a:bodyPr>
          <a:lstStyle/>
          <a:p>
            <a:r>
              <a:rPr lang="ja-JP" altLang="ja-JP" dirty="0"/>
              <a:t>準１級</a:t>
            </a:r>
            <a:r>
              <a:rPr kumimoji="1" lang="ja-JP" altLang="en-US" dirty="0"/>
              <a:t>献立の記入について</a:t>
            </a:r>
          </a:p>
        </p:txBody>
      </p:sp>
      <p:graphicFrame>
        <p:nvGraphicFramePr>
          <p:cNvPr id="5" name="コンテンツ プレースホルダー 2">
            <a:extLst>
              <a:ext uri="{FF2B5EF4-FFF2-40B4-BE49-F238E27FC236}">
                <a16:creationId xmlns:a16="http://schemas.microsoft.com/office/drawing/2014/main" id="{76ACE2D5-C916-E798-9724-9873C19CB3F2}"/>
              </a:ext>
            </a:extLst>
          </p:cNvPr>
          <p:cNvGraphicFramePr>
            <a:graphicFrameLocks noGrp="1"/>
          </p:cNvGraphicFramePr>
          <p:nvPr>
            <p:ph idx="1"/>
            <p:extLst>
              <p:ext uri="{D42A27DB-BD31-4B8C-83A1-F6EECF244321}">
                <p14:modId xmlns:p14="http://schemas.microsoft.com/office/powerpoint/2010/main" val="1373673279"/>
              </p:ext>
            </p:extLst>
          </p:nvPr>
        </p:nvGraphicFramePr>
        <p:xfrm>
          <a:off x="1066800" y="2445027"/>
          <a:ext cx="10335370" cy="3860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62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8E460-24DC-2094-B39D-A4E1C47B32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4DBE4B2-55ED-6938-E468-383C8D8B75C5}"/>
              </a:ext>
            </a:extLst>
          </p:cNvPr>
          <p:cNvSpPr>
            <a:spLocks noGrp="1"/>
          </p:cNvSpPr>
          <p:nvPr>
            <p:ph type="title"/>
          </p:nvPr>
        </p:nvSpPr>
        <p:spPr/>
        <p:txBody>
          <a:bodyPr>
            <a:normAutofit fontScale="90000"/>
          </a:bodyPr>
          <a:lstStyle/>
          <a:p>
            <a:r>
              <a:rPr lang="ja-JP" altLang="en-US" dirty="0"/>
              <a:t>準</a:t>
            </a:r>
            <a:r>
              <a:rPr lang="en-US" altLang="ja-JP" dirty="0"/>
              <a:t>1</a:t>
            </a:r>
            <a:r>
              <a:rPr lang="ja-JP" altLang="en-US" dirty="0"/>
              <a:t>級　使用できる食材と計量、調味料、調理器具について　１</a:t>
            </a:r>
            <a:endParaRPr kumimoji="1" lang="ja-JP" altLang="en-US" dirty="0"/>
          </a:p>
        </p:txBody>
      </p:sp>
      <p:graphicFrame>
        <p:nvGraphicFramePr>
          <p:cNvPr id="5" name="コンテンツ プレースホルダー 2">
            <a:extLst>
              <a:ext uri="{FF2B5EF4-FFF2-40B4-BE49-F238E27FC236}">
                <a16:creationId xmlns:a16="http://schemas.microsoft.com/office/drawing/2014/main" id="{8176778A-74AE-A933-DFC6-A82E86AC2FCD}"/>
              </a:ext>
            </a:extLst>
          </p:cNvPr>
          <p:cNvGraphicFramePr>
            <a:graphicFrameLocks noGrp="1"/>
          </p:cNvGraphicFramePr>
          <p:nvPr>
            <p:ph idx="1"/>
            <p:extLst>
              <p:ext uri="{D42A27DB-BD31-4B8C-83A1-F6EECF244321}">
                <p14:modId xmlns:p14="http://schemas.microsoft.com/office/powerpoint/2010/main" val="3296319065"/>
              </p:ext>
            </p:extLst>
          </p:nvPr>
        </p:nvGraphicFramePr>
        <p:xfrm>
          <a:off x="444500" y="2014194"/>
          <a:ext cx="11264900" cy="4424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8227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F0169-ABBA-9104-126F-D4899B0A3C2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EA471C1-58E7-E0AE-31A2-C1938BAADAAA}"/>
              </a:ext>
            </a:extLst>
          </p:cNvPr>
          <p:cNvSpPr>
            <a:spLocks noGrp="1"/>
          </p:cNvSpPr>
          <p:nvPr>
            <p:ph type="title"/>
          </p:nvPr>
        </p:nvSpPr>
        <p:spPr/>
        <p:txBody>
          <a:bodyPr>
            <a:normAutofit fontScale="90000"/>
          </a:bodyPr>
          <a:lstStyle/>
          <a:p>
            <a:r>
              <a:rPr lang="ja-JP" altLang="en-US" dirty="0"/>
              <a:t>準</a:t>
            </a:r>
            <a:r>
              <a:rPr lang="en-US" altLang="ja-JP" dirty="0"/>
              <a:t>1</a:t>
            </a:r>
            <a:r>
              <a:rPr lang="ja-JP" altLang="en-US" dirty="0"/>
              <a:t>級　使用できる食材と計量、調味料、調理器具について　２</a:t>
            </a:r>
            <a:endParaRPr kumimoji="1" lang="ja-JP" altLang="en-US" dirty="0"/>
          </a:p>
        </p:txBody>
      </p:sp>
      <p:graphicFrame>
        <p:nvGraphicFramePr>
          <p:cNvPr id="5" name="コンテンツ プレースホルダー 2">
            <a:extLst>
              <a:ext uri="{FF2B5EF4-FFF2-40B4-BE49-F238E27FC236}">
                <a16:creationId xmlns:a16="http://schemas.microsoft.com/office/drawing/2014/main" id="{11BC3F04-07EE-FC48-B434-4C55E11B9FA9}"/>
              </a:ext>
            </a:extLst>
          </p:cNvPr>
          <p:cNvGraphicFramePr>
            <a:graphicFrameLocks noGrp="1"/>
          </p:cNvGraphicFramePr>
          <p:nvPr>
            <p:ph idx="1"/>
            <p:extLst>
              <p:ext uri="{D42A27DB-BD31-4B8C-83A1-F6EECF244321}">
                <p14:modId xmlns:p14="http://schemas.microsoft.com/office/powerpoint/2010/main" val="753767486"/>
              </p:ext>
            </p:extLst>
          </p:nvPr>
        </p:nvGraphicFramePr>
        <p:xfrm>
          <a:off x="675854" y="2014194"/>
          <a:ext cx="11264900" cy="4397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1400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605FB-C248-272D-2764-194B9F74260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EFBA826-7549-1B95-1F0F-73489E580DD9}"/>
              </a:ext>
            </a:extLst>
          </p:cNvPr>
          <p:cNvSpPr>
            <a:spLocks noGrp="1"/>
          </p:cNvSpPr>
          <p:nvPr>
            <p:ph type="title"/>
          </p:nvPr>
        </p:nvSpPr>
        <p:spPr/>
        <p:txBody>
          <a:bodyPr>
            <a:normAutofit/>
          </a:bodyPr>
          <a:lstStyle/>
          <a:p>
            <a:r>
              <a:rPr lang="ja-JP" altLang="en-US" dirty="0"/>
              <a:t>準</a:t>
            </a:r>
            <a:r>
              <a:rPr lang="en-US" altLang="ja-JP" dirty="0"/>
              <a:t>1</a:t>
            </a:r>
            <a:r>
              <a:rPr lang="ja-JP" altLang="en-US" dirty="0"/>
              <a:t>級　ついて　その他</a:t>
            </a:r>
            <a:endParaRPr kumimoji="1" lang="ja-JP" altLang="en-US" dirty="0"/>
          </a:p>
        </p:txBody>
      </p:sp>
      <p:graphicFrame>
        <p:nvGraphicFramePr>
          <p:cNvPr id="5" name="コンテンツ プレースホルダー 2">
            <a:extLst>
              <a:ext uri="{FF2B5EF4-FFF2-40B4-BE49-F238E27FC236}">
                <a16:creationId xmlns:a16="http://schemas.microsoft.com/office/drawing/2014/main" id="{FB3B454E-D3D5-6A5B-4B0D-E37C280D02D7}"/>
              </a:ext>
            </a:extLst>
          </p:cNvPr>
          <p:cNvGraphicFramePr>
            <a:graphicFrameLocks noGrp="1"/>
          </p:cNvGraphicFramePr>
          <p:nvPr>
            <p:ph idx="1"/>
            <p:extLst>
              <p:ext uri="{D42A27DB-BD31-4B8C-83A1-F6EECF244321}">
                <p14:modId xmlns:p14="http://schemas.microsoft.com/office/powerpoint/2010/main" val="1452859323"/>
              </p:ext>
            </p:extLst>
          </p:nvPr>
        </p:nvGraphicFramePr>
        <p:xfrm>
          <a:off x="1066800" y="2103120"/>
          <a:ext cx="10058400"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3977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C68FF-7C04-6FFA-4F6A-61B22658133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EFB3C72-3C42-21D0-5D16-6432A9C464EE}"/>
              </a:ext>
            </a:extLst>
          </p:cNvPr>
          <p:cNvSpPr>
            <a:spLocks noGrp="1"/>
          </p:cNvSpPr>
          <p:nvPr>
            <p:ph type="title"/>
          </p:nvPr>
        </p:nvSpPr>
        <p:spPr/>
        <p:txBody>
          <a:bodyPr/>
          <a:lstStyle/>
          <a:p>
            <a:r>
              <a:rPr kumimoji="1" lang="ja-JP" altLang="en-US" dirty="0"/>
              <a:t>１級実技について</a:t>
            </a:r>
          </a:p>
        </p:txBody>
      </p:sp>
      <p:sp>
        <p:nvSpPr>
          <p:cNvPr id="3" name="テキスト プレースホルダー 2">
            <a:extLst>
              <a:ext uri="{FF2B5EF4-FFF2-40B4-BE49-F238E27FC236}">
                <a16:creationId xmlns:a16="http://schemas.microsoft.com/office/drawing/2014/main" id="{D562588D-5876-9E88-3A43-1AF11A56CC86}"/>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42523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1050E-122A-89B0-E377-B9FD05F4DA7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F54B715-B10F-6809-4B01-C5B20FC663B1}"/>
              </a:ext>
            </a:extLst>
          </p:cNvPr>
          <p:cNvSpPr>
            <a:spLocks noGrp="1"/>
          </p:cNvSpPr>
          <p:nvPr>
            <p:ph type="title"/>
          </p:nvPr>
        </p:nvSpPr>
        <p:spPr>
          <a:xfrm>
            <a:off x="1066799" y="439761"/>
            <a:ext cx="10058400" cy="1128908"/>
          </a:xfrm>
        </p:spPr>
        <p:txBody>
          <a:bodyPr/>
          <a:lstStyle/>
          <a:p>
            <a:r>
              <a:rPr kumimoji="1" lang="en-US" altLang="ja-JP" dirty="0"/>
              <a:t>61</a:t>
            </a:r>
            <a:r>
              <a:rPr kumimoji="1" lang="ja-JP" altLang="en-US" dirty="0"/>
              <a:t>回、</a:t>
            </a:r>
            <a:r>
              <a:rPr kumimoji="1" lang="en-US" altLang="ja-JP" dirty="0"/>
              <a:t>62</a:t>
            </a:r>
            <a:r>
              <a:rPr kumimoji="1" lang="ja-JP" altLang="en-US" dirty="0"/>
              <a:t>回検定実技試験内容</a:t>
            </a:r>
          </a:p>
        </p:txBody>
      </p:sp>
      <p:graphicFrame>
        <p:nvGraphicFramePr>
          <p:cNvPr id="4" name="コンテンツ プレースホルダー 3">
            <a:extLst>
              <a:ext uri="{FF2B5EF4-FFF2-40B4-BE49-F238E27FC236}">
                <a16:creationId xmlns:a16="http://schemas.microsoft.com/office/drawing/2014/main" id="{FF117736-E473-45AA-D644-AACF2EC5F327}"/>
              </a:ext>
            </a:extLst>
          </p:cNvPr>
          <p:cNvGraphicFramePr>
            <a:graphicFrameLocks noGrp="1"/>
          </p:cNvGraphicFramePr>
          <p:nvPr>
            <p:ph idx="1"/>
          </p:nvPr>
        </p:nvGraphicFramePr>
        <p:xfrm>
          <a:off x="821632" y="1568669"/>
          <a:ext cx="10303567" cy="4314802"/>
        </p:xfrm>
        <a:graphic>
          <a:graphicData uri="http://schemas.openxmlformats.org/drawingml/2006/table">
            <a:tbl>
              <a:tblPr firstRow="1" bandRow="1">
                <a:tableStyleId>{5C22544A-7EE6-4342-B048-85BDC9FD1C3A}</a:tableStyleId>
              </a:tblPr>
              <a:tblGrid>
                <a:gridCol w="1195553">
                  <a:extLst>
                    <a:ext uri="{9D8B030D-6E8A-4147-A177-3AD203B41FA5}">
                      <a16:colId xmlns:a16="http://schemas.microsoft.com/office/drawing/2014/main" val="1116060"/>
                    </a:ext>
                  </a:extLst>
                </a:gridCol>
                <a:gridCol w="4554007">
                  <a:extLst>
                    <a:ext uri="{9D8B030D-6E8A-4147-A177-3AD203B41FA5}">
                      <a16:colId xmlns:a16="http://schemas.microsoft.com/office/drawing/2014/main" val="2421225538"/>
                    </a:ext>
                  </a:extLst>
                </a:gridCol>
                <a:gridCol w="4554007">
                  <a:extLst>
                    <a:ext uri="{9D8B030D-6E8A-4147-A177-3AD203B41FA5}">
                      <a16:colId xmlns:a16="http://schemas.microsoft.com/office/drawing/2014/main" val="3119464039"/>
                    </a:ext>
                  </a:extLst>
                </a:gridCol>
              </a:tblGrid>
              <a:tr h="557201">
                <a:tc>
                  <a:txBody>
                    <a:bodyPr/>
                    <a:lstStyle/>
                    <a:p>
                      <a:endParaRPr kumimoji="1" lang="ja-JP" altLang="en-US" sz="2400" dirty="0"/>
                    </a:p>
                  </a:txBody>
                  <a:tcPr anchor="ctr"/>
                </a:tc>
                <a:tc>
                  <a:txBody>
                    <a:bodyPr/>
                    <a:lstStyle/>
                    <a:p>
                      <a:pPr algn="ctr"/>
                      <a:r>
                        <a:rPr kumimoji="1" lang="en-US" altLang="ja-JP" sz="2400" dirty="0"/>
                        <a:t>61</a:t>
                      </a:r>
                      <a:r>
                        <a:rPr kumimoji="1" lang="ja-JP" altLang="en-US" sz="2400" dirty="0"/>
                        <a:t>回　</a:t>
                      </a:r>
                      <a:r>
                        <a:rPr kumimoji="1" lang="en-US" altLang="ja-JP" sz="2400" dirty="0"/>
                        <a:t>5</a:t>
                      </a:r>
                      <a:r>
                        <a:rPr kumimoji="1" lang="ja-JP" altLang="en-US" sz="2400" dirty="0"/>
                        <a:t>月</a:t>
                      </a:r>
                      <a:r>
                        <a:rPr kumimoji="1" lang="en-US" altLang="ja-JP" sz="2400" dirty="0"/>
                        <a:t>17</a:t>
                      </a:r>
                      <a:r>
                        <a:rPr kumimoji="1" lang="ja-JP" altLang="en-US" sz="2400" dirty="0"/>
                        <a:t>日～</a:t>
                      </a:r>
                      <a:r>
                        <a:rPr kumimoji="1" lang="en-US" altLang="ja-JP" sz="2400" dirty="0"/>
                        <a:t>8</a:t>
                      </a:r>
                      <a:r>
                        <a:rPr kumimoji="1" lang="ja-JP" altLang="en-US" sz="2400" dirty="0"/>
                        <a:t>月</a:t>
                      </a:r>
                      <a:r>
                        <a:rPr kumimoji="1" lang="en-US" altLang="ja-JP" sz="2400" dirty="0"/>
                        <a:t>31</a:t>
                      </a:r>
                      <a:r>
                        <a:rPr kumimoji="1" lang="ja-JP" altLang="en-US" sz="2400" dirty="0"/>
                        <a:t>日</a:t>
                      </a:r>
                    </a:p>
                  </a:txBody>
                  <a:tcPr anchor="ctr"/>
                </a:tc>
                <a:tc>
                  <a:txBody>
                    <a:bodyPr/>
                    <a:lstStyle/>
                    <a:p>
                      <a:pPr algn="ctr"/>
                      <a:r>
                        <a:rPr kumimoji="1" lang="en-US" altLang="ja-JP" sz="2400" dirty="0"/>
                        <a:t>62</a:t>
                      </a:r>
                      <a:r>
                        <a:rPr kumimoji="1" lang="ja-JP" altLang="en-US" sz="2400" dirty="0"/>
                        <a:t>回　</a:t>
                      </a:r>
                      <a:r>
                        <a:rPr kumimoji="1" lang="en-US" altLang="ja-JP" sz="2400" dirty="0"/>
                        <a:t>9</a:t>
                      </a:r>
                      <a:r>
                        <a:rPr kumimoji="1" lang="ja-JP" altLang="en-US" sz="2400" dirty="0"/>
                        <a:t>月</a:t>
                      </a:r>
                      <a:r>
                        <a:rPr kumimoji="1" lang="en-US" altLang="ja-JP" sz="2400" dirty="0"/>
                        <a:t>13</a:t>
                      </a:r>
                      <a:r>
                        <a:rPr kumimoji="1" lang="ja-JP" altLang="en-US" sz="2400" dirty="0"/>
                        <a:t>日～</a:t>
                      </a:r>
                      <a:r>
                        <a:rPr kumimoji="1" lang="en-US" altLang="ja-JP" sz="2400" dirty="0"/>
                        <a:t>1</a:t>
                      </a:r>
                      <a:r>
                        <a:rPr kumimoji="1" lang="ja-JP" altLang="en-US" sz="2400" dirty="0"/>
                        <a:t>月</a:t>
                      </a:r>
                      <a:r>
                        <a:rPr kumimoji="1" lang="en-US" altLang="ja-JP" sz="2400" dirty="0"/>
                        <a:t>18</a:t>
                      </a:r>
                      <a:r>
                        <a:rPr kumimoji="1" lang="ja-JP" altLang="en-US" sz="2400" dirty="0"/>
                        <a:t>日</a:t>
                      </a:r>
                    </a:p>
                  </a:txBody>
                  <a:tcPr anchor="ctr"/>
                </a:tc>
                <a:extLst>
                  <a:ext uri="{0D108BD9-81ED-4DB2-BD59-A6C34878D82A}">
                    <a16:rowId xmlns:a16="http://schemas.microsoft.com/office/drawing/2014/main" val="2833909524"/>
                  </a:ext>
                </a:extLst>
              </a:tr>
              <a:tr h="557201">
                <a:tc>
                  <a:txBody>
                    <a:bodyPr/>
                    <a:lstStyle/>
                    <a:p>
                      <a:pPr algn="ctr"/>
                      <a:r>
                        <a:rPr kumimoji="1" lang="en-US" altLang="ja-JP" sz="2400" dirty="0"/>
                        <a:t>3</a:t>
                      </a:r>
                      <a:r>
                        <a:rPr kumimoji="1" lang="ja-JP" altLang="en-US" sz="2400" dirty="0"/>
                        <a:t>級</a:t>
                      </a:r>
                    </a:p>
                  </a:txBody>
                  <a:tcPr anchor="ctr"/>
                </a:tc>
                <a:tc>
                  <a:txBody>
                    <a:bodyPr/>
                    <a:lstStyle/>
                    <a:p>
                      <a:r>
                        <a:rPr kumimoji="1" lang="ja-JP" altLang="en-US" sz="2400" dirty="0"/>
                        <a:t>きゅうりの半月切り</a:t>
                      </a:r>
                      <a:endParaRPr kumimoji="1" lang="en-US" altLang="ja-JP" sz="2400" dirty="0"/>
                    </a:p>
                  </a:txBody>
                  <a:tcPr/>
                </a:tc>
                <a:tc>
                  <a:txBody>
                    <a:bodyPr/>
                    <a:lstStyle/>
                    <a:p>
                      <a:r>
                        <a:rPr kumimoji="1" lang="ja-JP" altLang="en-US" sz="2400" dirty="0"/>
                        <a:t>きゅうりの半月切り</a:t>
                      </a:r>
                    </a:p>
                  </a:txBody>
                  <a:tcPr/>
                </a:tc>
                <a:extLst>
                  <a:ext uri="{0D108BD9-81ED-4DB2-BD59-A6C34878D82A}">
                    <a16:rowId xmlns:a16="http://schemas.microsoft.com/office/drawing/2014/main" val="4245657571"/>
                  </a:ext>
                </a:extLst>
              </a:tr>
              <a:tr h="557201">
                <a:tc>
                  <a:txBody>
                    <a:bodyPr/>
                    <a:lstStyle/>
                    <a:p>
                      <a:pPr algn="ctr"/>
                      <a:r>
                        <a:rPr kumimoji="1" lang="en-US" altLang="ja-JP" sz="2400" dirty="0"/>
                        <a:t>2</a:t>
                      </a:r>
                      <a:r>
                        <a:rPr kumimoji="1" lang="ja-JP" altLang="en-US" sz="2400" dirty="0"/>
                        <a:t>級</a:t>
                      </a:r>
                    </a:p>
                  </a:txBody>
                  <a:tcPr anchor="ctr"/>
                </a:tc>
                <a:tc>
                  <a:txBody>
                    <a:bodyPr/>
                    <a:lstStyle/>
                    <a:p>
                      <a:r>
                        <a:rPr kumimoji="1" lang="ja-JP" altLang="en-US" sz="2400" dirty="0"/>
                        <a:t>吉野どりの吸い物</a:t>
                      </a:r>
                      <a:endParaRPr kumimoji="1" lang="en-US" altLang="ja-JP" sz="2400" dirty="0"/>
                    </a:p>
                    <a:p>
                      <a:r>
                        <a:rPr kumimoji="1" lang="ja-JP" altLang="en-US" sz="2400" b="1" i="0" kern="1200" dirty="0">
                          <a:solidFill>
                            <a:schemeClr val="dk1"/>
                          </a:solidFill>
                          <a:effectLst/>
                          <a:latin typeface="+mn-lt"/>
                          <a:ea typeface="+mn-ea"/>
                          <a:cs typeface="+mn-cs"/>
                        </a:rPr>
                        <a:t>涼拌絲</a:t>
                      </a:r>
                      <a:endParaRPr kumimoji="1" lang="ja-JP" altLang="en-US" sz="2400" dirty="0"/>
                    </a:p>
                  </a:txBody>
                  <a:tcPr/>
                </a:tc>
                <a:tc>
                  <a:txBody>
                    <a:bodyPr/>
                    <a:lstStyle/>
                    <a:p>
                      <a:r>
                        <a:rPr kumimoji="1" lang="ja-JP" altLang="en-US" sz="2400" dirty="0"/>
                        <a:t>さつま汁</a:t>
                      </a:r>
                      <a:endParaRPr kumimoji="1" lang="en-US" altLang="ja-JP" sz="2400" dirty="0"/>
                    </a:p>
                    <a:p>
                      <a:r>
                        <a:rPr kumimoji="1" lang="ja-JP" altLang="en-US" sz="2400" dirty="0"/>
                        <a:t>果汁かん</a:t>
                      </a:r>
                      <a:endParaRPr kumimoji="1" lang="en-US" altLang="ja-JP" sz="2400" dirty="0"/>
                    </a:p>
                  </a:txBody>
                  <a:tcPr/>
                </a:tc>
                <a:extLst>
                  <a:ext uri="{0D108BD9-81ED-4DB2-BD59-A6C34878D82A}">
                    <a16:rowId xmlns:a16="http://schemas.microsoft.com/office/drawing/2014/main" val="613552016"/>
                  </a:ext>
                </a:extLst>
              </a:tr>
              <a:tr h="557201">
                <a:tc>
                  <a:txBody>
                    <a:bodyPr/>
                    <a:lstStyle/>
                    <a:p>
                      <a:pPr algn="ctr"/>
                      <a:r>
                        <a:rPr kumimoji="1" lang="ja-JP" altLang="en-US" sz="2400" dirty="0"/>
                        <a:t>準</a:t>
                      </a:r>
                      <a:r>
                        <a:rPr kumimoji="1" lang="en-US" altLang="ja-JP" sz="2400" dirty="0"/>
                        <a:t>1</a:t>
                      </a:r>
                      <a:r>
                        <a:rPr kumimoji="1" lang="ja-JP" altLang="en-US" sz="2400" dirty="0"/>
                        <a:t>級</a:t>
                      </a:r>
                    </a:p>
                  </a:txBody>
                  <a:tcPr anchor="ctr"/>
                </a:tc>
                <a:tc>
                  <a:txBody>
                    <a:bodyPr/>
                    <a:lstStyle/>
                    <a:p>
                      <a:r>
                        <a:rPr kumimoji="1" lang="en-US" altLang="ja-JP" sz="2400" dirty="0"/>
                        <a:t>17</a:t>
                      </a:r>
                      <a:r>
                        <a:rPr kumimoji="1" lang="ja-JP" altLang="en-US" sz="2400" dirty="0"/>
                        <a:t>歳女子の通学用弁当</a:t>
                      </a:r>
                      <a:endParaRPr kumimoji="1" lang="en-US" altLang="ja-JP" sz="2400" dirty="0"/>
                    </a:p>
                    <a:p>
                      <a:r>
                        <a:rPr kumimoji="1" lang="ja-JP" altLang="en-US" sz="2400" dirty="0"/>
                        <a:t>　肉４０ｇ　焼き物</a:t>
                      </a:r>
                    </a:p>
                  </a:txBody>
                  <a:tcPr/>
                </a:tc>
                <a:tc>
                  <a:txBody>
                    <a:bodyPr/>
                    <a:lstStyle/>
                    <a:p>
                      <a:r>
                        <a:rPr kumimoji="1" lang="en-US" altLang="ja-JP" sz="2400" dirty="0"/>
                        <a:t>17</a:t>
                      </a:r>
                      <a:r>
                        <a:rPr kumimoji="1" lang="ja-JP" altLang="en-US" sz="2400" dirty="0"/>
                        <a:t>歳男子の通学用弁当</a:t>
                      </a:r>
                      <a:endParaRPr kumimoji="1" lang="en-US" altLang="ja-JP" sz="2400" dirty="0"/>
                    </a:p>
                    <a:p>
                      <a:r>
                        <a:rPr kumimoji="1" lang="ja-JP" altLang="en-US" sz="2400" dirty="0"/>
                        <a:t>　にんじん２５ｇ　煮物</a:t>
                      </a:r>
                    </a:p>
                  </a:txBody>
                  <a:tcPr/>
                </a:tc>
                <a:extLst>
                  <a:ext uri="{0D108BD9-81ED-4DB2-BD59-A6C34878D82A}">
                    <a16:rowId xmlns:a16="http://schemas.microsoft.com/office/drawing/2014/main" val="3306321350"/>
                  </a:ext>
                </a:extLst>
              </a:tr>
              <a:tr h="557201">
                <a:tc>
                  <a:txBody>
                    <a:bodyPr/>
                    <a:lstStyle/>
                    <a:p>
                      <a:pPr algn="ctr"/>
                      <a:r>
                        <a:rPr kumimoji="1" lang="en-US" altLang="ja-JP" sz="2400" dirty="0"/>
                        <a:t>1</a:t>
                      </a:r>
                      <a:r>
                        <a:rPr kumimoji="1" lang="ja-JP" altLang="en-US" sz="2400" dirty="0"/>
                        <a:t>級</a:t>
                      </a:r>
                    </a:p>
                  </a:txBody>
                  <a:tcPr anchor="ctr"/>
                </a:tc>
                <a:tc>
                  <a:txBody>
                    <a:bodyPr/>
                    <a:lstStyle/>
                    <a:p>
                      <a:r>
                        <a:rPr kumimoji="1" lang="en-US" altLang="ja-JP" sz="2400" dirty="0"/>
                        <a:t>22</a:t>
                      </a:r>
                      <a:r>
                        <a:rPr kumimoji="1" lang="ja-JP" altLang="en-US" sz="2400" dirty="0"/>
                        <a:t>歳兄の就職祝い</a:t>
                      </a:r>
                      <a:endParaRPr kumimoji="1" lang="en-US" altLang="ja-JP" sz="2400" dirty="0"/>
                    </a:p>
                    <a:p>
                      <a:r>
                        <a:rPr kumimoji="1" lang="ja-JP" altLang="en-US" sz="2400" dirty="0"/>
                        <a:t>ねじ梅・ねじ梅を使った調理</a:t>
                      </a:r>
                      <a:endParaRPr kumimoji="1" lang="en-US" altLang="ja-JP" sz="2400" dirty="0"/>
                    </a:p>
                    <a:p>
                      <a:r>
                        <a:rPr kumimoji="1" lang="ja-JP" altLang="en-US" sz="2400" dirty="0"/>
                        <a:t>カスタードプディング</a:t>
                      </a:r>
                    </a:p>
                  </a:txBody>
                  <a:tcPr/>
                </a:tc>
                <a:tc>
                  <a:txBody>
                    <a:bodyPr/>
                    <a:lstStyle/>
                    <a:p>
                      <a:r>
                        <a:rPr kumimoji="1" lang="en-US" altLang="ja-JP" sz="2400" dirty="0"/>
                        <a:t>45</a:t>
                      </a:r>
                      <a:r>
                        <a:rPr kumimoji="1" lang="ja-JP" altLang="en-US" sz="2400" dirty="0"/>
                        <a:t>歳父の誕生日祝い</a:t>
                      </a:r>
                      <a:endParaRPr kumimoji="1" lang="en-US" altLang="ja-JP" sz="2400" dirty="0"/>
                    </a:p>
                    <a:p>
                      <a:r>
                        <a:rPr kumimoji="1" lang="ja-JP" altLang="en-US" sz="2400" dirty="0"/>
                        <a:t>かつらむき・かつらむきを使った調理</a:t>
                      </a:r>
                      <a:endParaRPr kumimoji="1" lang="en-US" altLang="ja-JP" sz="2400" dirty="0"/>
                    </a:p>
                    <a:p>
                      <a:r>
                        <a:rPr kumimoji="1" lang="en-US" altLang="ja-JP" sz="2400" dirty="0"/>
                        <a:t>2</a:t>
                      </a:r>
                      <a:r>
                        <a:rPr kumimoji="1" lang="ja-JP" altLang="en-US" sz="2400" dirty="0"/>
                        <a:t>色ゼリー</a:t>
                      </a:r>
                    </a:p>
                  </a:txBody>
                  <a:tcPr/>
                </a:tc>
                <a:extLst>
                  <a:ext uri="{0D108BD9-81ED-4DB2-BD59-A6C34878D82A}">
                    <a16:rowId xmlns:a16="http://schemas.microsoft.com/office/drawing/2014/main" val="3476090490"/>
                  </a:ext>
                </a:extLst>
              </a:tr>
            </a:tbl>
          </a:graphicData>
        </a:graphic>
      </p:graphicFrame>
      <p:sp>
        <p:nvSpPr>
          <p:cNvPr id="3" name="正方形/長方形 2">
            <a:extLst>
              <a:ext uri="{FF2B5EF4-FFF2-40B4-BE49-F238E27FC236}">
                <a16:creationId xmlns:a16="http://schemas.microsoft.com/office/drawing/2014/main" id="{386B1AD0-C0B3-3AAD-4115-64101389F180}"/>
              </a:ext>
            </a:extLst>
          </p:cNvPr>
          <p:cNvSpPr/>
          <p:nvPr/>
        </p:nvSpPr>
        <p:spPr>
          <a:xfrm>
            <a:off x="803271" y="4332062"/>
            <a:ext cx="10321928" cy="165009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9839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1" name="Rectangle 20">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ja-JP" altLang="en-US"/>
          </a:p>
        </p:txBody>
      </p:sp>
      <p:sp>
        <p:nvSpPr>
          <p:cNvPr id="23" name="Rectangle 22">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ja-JP" altLang="en-US"/>
          </a:p>
        </p:txBody>
      </p:sp>
      <p:sp>
        <p:nvSpPr>
          <p:cNvPr id="25" name="Rectangle 24">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grpSp>
        <p:nvGrpSpPr>
          <p:cNvPr id="27" name="Group 26">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8" name="Straight Connector 27">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AEFDCDD6-2444-445B-B2A6-41F0C73EF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AA927C3B-99B6-4CC8-9B17-E037F8499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6432"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ja-JP" altLang="en-US"/>
          </a:p>
        </p:txBody>
      </p:sp>
      <p:sp>
        <p:nvSpPr>
          <p:cNvPr id="14" name="テキスト ボックス 13">
            <a:extLst>
              <a:ext uri="{FF2B5EF4-FFF2-40B4-BE49-F238E27FC236}">
                <a16:creationId xmlns:a16="http://schemas.microsoft.com/office/drawing/2014/main" id="{34164405-5962-6F59-71EB-193FDF244ED2}"/>
              </a:ext>
            </a:extLst>
          </p:cNvPr>
          <p:cNvSpPr txBox="1"/>
          <p:nvPr/>
        </p:nvSpPr>
        <p:spPr>
          <a:xfrm>
            <a:off x="1122682" y="1129369"/>
            <a:ext cx="5991857" cy="4599263"/>
          </a:xfrm>
          <a:prstGeom prst="rect">
            <a:avLst/>
          </a:prstGeom>
        </p:spPr>
        <p:txBody>
          <a:bodyPr vert="horz" lIns="91440" tIns="45720" rIns="91440" bIns="45720" rtlCol="0" anchor="ctr">
            <a:normAutofit/>
          </a:bodyPr>
          <a:lstStyle/>
          <a:p>
            <a:pPr algn="ctr" defTabSz="914400">
              <a:lnSpc>
                <a:spcPct val="83000"/>
              </a:lnSpc>
              <a:spcBef>
                <a:spcPct val="0"/>
              </a:spcBef>
              <a:spcAft>
                <a:spcPts val="600"/>
              </a:spcAft>
            </a:pPr>
            <a:r>
              <a:rPr kumimoji="1" lang="ja-JP" altLang="en-US" sz="6000" cap="all" spc="-100" dirty="0">
                <a:solidFill>
                  <a:schemeClr val="tx1">
                    <a:lumMod val="75000"/>
                    <a:lumOff val="25000"/>
                  </a:schemeClr>
                </a:solidFill>
                <a:latin typeface="+mj-lt"/>
              </a:rPr>
              <a:t>二色ゼリーの評価について</a:t>
            </a:r>
          </a:p>
        </p:txBody>
      </p:sp>
      <p:sp>
        <p:nvSpPr>
          <p:cNvPr id="36" name="Rectangle 35">
            <a:extLst>
              <a:ext uri="{FF2B5EF4-FFF2-40B4-BE49-F238E27FC236}">
                <a16:creationId xmlns:a16="http://schemas.microsoft.com/office/drawing/2014/main" id="{2EF28772-B422-402E-B5DE-1B9D7D9C4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432" y="0"/>
            <a:ext cx="4225568"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Tree>
    <p:extLst>
      <p:ext uri="{BB962C8B-B14F-4D97-AF65-F5344CB8AC3E}">
        <p14:creationId xmlns:p14="http://schemas.microsoft.com/office/powerpoint/2010/main" val="316518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52BB88-E0BB-417E-CC1F-165A1C267E4F}"/>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28B465A-C23D-A8E8-C9D1-218B639A963F}"/>
              </a:ext>
            </a:extLst>
          </p:cNvPr>
          <p:cNvSpPr>
            <a:spLocks noGrp="1"/>
          </p:cNvSpPr>
          <p:nvPr>
            <p:ph idx="1"/>
          </p:nvPr>
        </p:nvSpPr>
        <p:spPr/>
        <p:txBody>
          <a:bodyPr/>
          <a:lstStyle/>
          <a:p>
            <a:endParaRPr kumimoji="1" lang="ja-JP" altLang="en-US"/>
          </a:p>
        </p:txBody>
      </p:sp>
      <p:pic>
        <p:nvPicPr>
          <p:cNvPr id="7" name="図 6">
            <a:extLst>
              <a:ext uri="{FF2B5EF4-FFF2-40B4-BE49-F238E27FC236}">
                <a16:creationId xmlns:a16="http://schemas.microsoft.com/office/drawing/2014/main" id="{1126AE9D-A405-BEA1-2769-CA84DE788A5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066800" y="642594"/>
            <a:ext cx="10058400" cy="5572812"/>
          </a:xfrm>
          <a:prstGeom prst="rect">
            <a:avLst/>
          </a:prstGeom>
        </p:spPr>
      </p:pic>
    </p:spTree>
    <p:extLst>
      <p:ext uri="{BB962C8B-B14F-4D97-AF65-F5344CB8AC3E}">
        <p14:creationId xmlns:p14="http://schemas.microsoft.com/office/powerpoint/2010/main" val="260655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A2E51-9977-6582-77A2-3BED10FA0C6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06646B5-7CD3-B774-7A96-51391BE0B34B}"/>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B897FC65-87EE-DCB3-E57F-517D9A0D921E}"/>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D0FADC38-759F-0AE7-E441-5836804F746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519880" y="1050324"/>
            <a:ext cx="9193427" cy="5165082"/>
          </a:xfrm>
          <a:prstGeom prst="rect">
            <a:avLst/>
          </a:prstGeom>
        </p:spPr>
      </p:pic>
    </p:spTree>
    <p:extLst>
      <p:ext uri="{BB962C8B-B14F-4D97-AF65-F5344CB8AC3E}">
        <p14:creationId xmlns:p14="http://schemas.microsoft.com/office/powerpoint/2010/main" val="3875837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EA7D4-7E40-B8A7-BCC0-43C49D3D1F3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18A072D-F490-1512-3E08-E2B7B85E9FA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526FF35-1939-C736-B7AD-7E0B911DDDA9}"/>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490CDD3B-BC28-C450-AF40-A4390BFD06B6}"/>
              </a:ext>
            </a:extLst>
          </p:cNvPr>
          <p:cNvPicPr>
            <a:picLocks noChangeAspect="1"/>
          </p:cNvPicPr>
          <p:nvPr/>
        </p:nvPicPr>
        <p:blipFill>
          <a:blip r:embed="rId3"/>
          <a:stretch>
            <a:fillRect/>
          </a:stretch>
        </p:blipFill>
        <p:spPr>
          <a:xfrm>
            <a:off x="952500" y="0"/>
            <a:ext cx="10287000" cy="6858000"/>
          </a:xfrm>
          <a:prstGeom prst="rect">
            <a:avLst/>
          </a:prstGeom>
        </p:spPr>
      </p:pic>
    </p:spTree>
    <p:extLst>
      <p:ext uri="{BB962C8B-B14F-4D97-AF65-F5344CB8AC3E}">
        <p14:creationId xmlns:p14="http://schemas.microsoft.com/office/powerpoint/2010/main" val="293094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663969-4CCA-31AD-6F13-A4A197C38D9E}"/>
              </a:ext>
            </a:extLst>
          </p:cNvPr>
          <p:cNvSpPr>
            <a:spLocks noGrp="1"/>
          </p:cNvSpPr>
          <p:nvPr>
            <p:ph type="title"/>
          </p:nvPr>
        </p:nvSpPr>
        <p:spPr>
          <a:xfrm>
            <a:off x="1066800" y="642594"/>
            <a:ext cx="10058400" cy="1371600"/>
          </a:xfrm>
        </p:spPr>
        <p:txBody>
          <a:bodyPr>
            <a:normAutofit/>
          </a:bodyPr>
          <a:lstStyle/>
          <a:p>
            <a:pPr algn="ctr"/>
            <a:r>
              <a:rPr kumimoji="1" lang="ja-JP" altLang="en-US"/>
              <a:t>本日の内容</a:t>
            </a:r>
          </a:p>
        </p:txBody>
      </p:sp>
      <p:graphicFrame>
        <p:nvGraphicFramePr>
          <p:cNvPr id="5" name="コンテンツ プレースホルダー 2">
            <a:extLst>
              <a:ext uri="{FF2B5EF4-FFF2-40B4-BE49-F238E27FC236}">
                <a16:creationId xmlns:a16="http://schemas.microsoft.com/office/drawing/2014/main" id="{E564BE89-E449-F829-07F5-EC65B3A6D98B}"/>
              </a:ext>
            </a:extLst>
          </p:cNvPr>
          <p:cNvGraphicFramePr>
            <a:graphicFrameLocks noGrp="1"/>
          </p:cNvGraphicFramePr>
          <p:nvPr>
            <p:ph idx="1"/>
            <p:extLst>
              <p:ext uri="{D42A27DB-BD31-4B8C-83A1-F6EECF244321}">
                <p14:modId xmlns:p14="http://schemas.microsoft.com/office/powerpoint/2010/main" val="1681805497"/>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4908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5E413-2018-DA66-4ABA-D17032459B9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EAA298-AA56-A22D-CAC3-BC90B742CBC5}"/>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3F798841-373A-F902-0D64-FE1441F28D1F}"/>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CD6797EF-D980-8F8A-A133-38AFF4F0BB89}"/>
              </a:ext>
            </a:extLst>
          </p:cNvPr>
          <p:cNvPicPr>
            <a:picLocks noChangeAspect="1"/>
          </p:cNvPicPr>
          <p:nvPr/>
        </p:nvPicPr>
        <p:blipFill>
          <a:blip r:embed="rId3"/>
          <a:stretch>
            <a:fillRect/>
          </a:stretch>
        </p:blipFill>
        <p:spPr>
          <a:xfrm>
            <a:off x="952500" y="0"/>
            <a:ext cx="10287000" cy="6858000"/>
          </a:xfrm>
          <a:prstGeom prst="rect">
            <a:avLst/>
          </a:prstGeom>
        </p:spPr>
      </p:pic>
    </p:spTree>
    <p:extLst>
      <p:ext uri="{BB962C8B-B14F-4D97-AF65-F5344CB8AC3E}">
        <p14:creationId xmlns:p14="http://schemas.microsoft.com/office/powerpoint/2010/main" val="3791718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3F29B-9029-02AA-3B59-5B4D56D4F84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0DF214B-567D-A56E-92CE-F06156EDE901}"/>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14AFBE4-6152-7DF0-D819-B413A37A6D86}"/>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2163376B-29B8-324E-6CEA-6B1111C47875}"/>
              </a:ext>
            </a:extLst>
          </p:cNvPr>
          <p:cNvPicPr>
            <a:picLocks noChangeAspect="1"/>
          </p:cNvPicPr>
          <p:nvPr/>
        </p:nvPicPr>
        <p:blipFill>
          <a:blip r:embed="rId3" cstate="print">
            <a:extLst>
              <a:ext uri="{28A0092B-C50C-407E-A947-70E740481C1C}">
                <a14:useLocalDpi xmlns:a14="http://schemas.microsoft.com/office/drawing/2010/main"/>
              </a:ext>
            </a:extLst>
          </a:blip>
          <a:srcRect l="5515" t="15136" r="5836" b="9370"/>
          <a:stretch>
            <a:fillRect/>
          </a:stretch>
        </p:blipFill>
        <p:spPr>
          <a:xfrm>
            <a:off x="1519880" y="1037968"/>
            <a:ext cx="9119287" cy="5177438"/>
          </a:xfrm>
          <a:prstGeom prst="rect">
            <a:avLst/>
          </a:prstGeom>
        </p:spPr>
      </p:pic>
    </p:spTree>
    <p:extLst>
      <p:ext uri="{BB962C8B-B14F-4D97-AF65-F5344CB8AC3E}">
        <p14:creationId xmlns:p14="http://schemas.microsoft.com/office/powerpoint/2010/main" val="3405064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394A1-6E7B-AF56-1B09-99D6C20E0F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0C3B627-EE35-FB18-0001-72831662E7AD}"/>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CBCECAA5-04B5-66CE-123C-8ECBB52D3F36}"/>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86129E51-5C65-7D64-9D2C-669A93BA08E9}"/>
              </a:ext>
            </a:extLst>
          </p:cNvPr>
          <p:cNvPicPr>
            <a:picLocks noChangeAspect="1"/>
          </p:cNvPicPr>
          <p:nvPr/>
        </p:nvPicPr>
        <p:blipFill>
          <a:blip r:embed="rId3" cstate="print">
            <a:extLst>
              <a:ext uri="{28A0092B-C50C-407E-A947-70E740481C1C}">
                <a14:useLocalDpi xmlns:a14="http://schemas.microsoft.com/office/drawing/2010/main"/>
              </a:ext>
            </a:extLst>
          </a:blip>
          <a:srcRect l="4915" t="15110" r="5836" b="11845"/>
          <a:stretch>
            <a:fillRect/>
          </a:stretch>
        </p:blipFill>
        <p:spPr>
          <a:xfrm>
            <a:off x="1458097" y="1025611"/>
            <a:ext cx="9181072" cy="5009429"/>
          </a:xfrm>
          <a:prstGeom prst="rect">
            <a:avLst/>
          </a:prstGeom>
        </p:spPr>
      </p:pic>
    </p:spTree>
    <p:extLst>
      <p:ext uri="{BB962C8B-B14F-4D97-AF65-F5344CB8AC3E}">
        <p14:creationId xmlns:p14="http://schemas.microsoft.com/office/powerpoint/2010/main" val="1862799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10D17-34B9-845A-0693-AA44A0B48A7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A02369A-C477-4D75-1230-02223152F181}"/>
              </a:ext>
            </a:extLst>
          </p:cNvPr>
          <p:cNvSpPr>
            <a:spLocks noGrp="1"/>
          </p:cNvSpPr>
          <p:nvPr>
            <p:ph type="title"/>
          </p:nvPr>
        </p:nvSpPr>
        <p:spPr/>
        <p:txBody>
          <a:bodyPr/>
          <a:lstStyle/>
          <a:p>
            <a:endParaRPr kumimoji="1" lang="ja-JP" altLang="en-US"/>
          </a:p>
        </p:txBody>
      </p:sp>
      <p:pic>
        <p:nvPicPr>
          <p:cNvPr id="5" name="コンテンツ プレースホルダー 4">
            <a:extLst>
              <a:ext uri="{FF2B5EF4-FFF2-40B4-BE49-F238E27FC236}">
                <a16:creationId xmlns:a16="http://schemas.microsoft.com/office/drawing/2014/main" id="{D531989D-FBB8-925B-F762-A42B6303AF21}"/>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rcRect l="5936" t="15327" r="6285" b="10826"/>
          <a:stretch>
            <a:fillRect/>
          </a:stretch>
        </p:blipFill>
        <p:spPr>
          <a:xfrm>
            <a:off x="1470454" y="951471"/>
            <a:ext cx="8884508" cy="4982958"/>
          </a:xfrm>
        </p:spPr>
      </p:pic>
    </p:spTree>
    <p:extLst>
      <p:ext uri="{BB962C8B-B14F-4D97-AF65-F5344CB8AC3E}">
        <p14:creationId xmlns:p14="http://schemas.microsoft.com/office/powerpoint/2010/main" val="3209336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B5BD0-2F70-5818-9992-CA29DB29070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91D7978-5D5C-947E-10B5-3AAE2CD3EA9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CA9A28CE-A165-ED1C-DB00-9D8AD69BA184}"/>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85623E38-DAB5-4820-F4FE-CF438BE7E2F8}"/>
              </a:ext>
            </a:extLst>
          </p:cNvPr>
          <p:cNvPicPr>
            <a:picLocks noChangeAspect="1"/>
          </p:cNvPicPr>
          <p:nvPr/>
        </p:nvPicPr>
        <p:blipFill>
          <a:blip r:embed="rId3" cstate="print">
            <a:extLst>
              <a:ext uri="{28A0092B-C50C-407E-A947-70E740481C1C}">
                <a14:useLocalDpi xmlns:a14="http://schemas.microsoft.com/office/drawing/2010/main"/>
              </a:ext>
            </a:extLst>
          </a:blip>
          <a:srcRect l="5396" t="15676" r="5596" b="12000"/>
          <a:stretch>
            <a:fillRect/>
          </a:stretch>
        </p:blipFill>
        <p:spPr>
          <a:xfrm>
            <a:off x="1507524" y="1075038"/>
            <a:ext cx="9156357" cy="4960002"/>
          </a:xfrm>
          <a:prstGeom prst="rect">
            <a:avLst/>
          </a:prstGeom>
        </p:spPr>
      </p:pic>
    </p:spTree>
    <p:extLst>
      <p:ext uri="{BB962C8B-B14F-4D97-AF65-F5344CB8AC3E}">
        <p14:creationId xmlns:p14="http://schemas.microsoft.com/office/powerpoint/2010/main" val="3222952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C5D74-300B-8B37-E821-F3098B4C2FB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971441-4E55-77AD-0E1E-B401C8E83FB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0376AF5-034D-5EC5-2374-7D92CD6B7CDA}"/>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42167061-F682-6216-9D1E-AF514E77B4E0}"/>
              </a:ext>
            </a:extLst>
          </p:cNvPr>
          <p:cNvPicPr>
            <a:picLocks noChangeAspect="1"/>
          </p:cNvPicPr>
          <p:nvPr/>
        </p:nvPicPr>
        <p:blipFill>
          <a:blip r:embed="rId3" cstate="print">
            <a:extLst>
              <a:ext uri="{28A0092B-C50C-407E-A947-70E740481C1C}">
                <a14:useLocalDpi xmlns:a14="http://schemas.microsoft.com/office/drawing/2010/main"/>
              </a:ext>
            </a:extLst>
          </a:blip>
          <a:srcRect l="6116" t="14414" r="10761" b="9370"/>
          <a:stretch>
            <a:fillRect/>
          </a:stretch>
        </p:blipFill>
        <p:spPr>
          <a:xfrm>
            <a:off x="1581664" y="988541"/>
            <a:ext cx="8550877" cy="5226866"/>
          </a:xfrm>
          <a:prstGeom prst="rect">
            <a:avLst/>
          </a:prstGeom>
        </p:spPr>
      </p:pic>
    </p:spTree>
    <p:extLst>
      <p:ext uri="{BB962C8B-B14F-4D97-AF65-F5344CB8AC3E}">
        <p14:creationId xmlns:p14="http://schemas.microsoft.com/office/powerpoint/2010/main" val="3761994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14BBE38-BA8C-665D-56F1-725004D30DC6}"/>
              </a:ext>
            </a:extLst>
          </p:cNvPr>
          <p:cNvPicPr>
            <a:picLocks noChangeAspect="1"/>
          </p:cNvPicPr>
          <p:nvPr/>
        </p:nvPicPr>
        <p:blipFill>
          <a:blip r:embed="rId3" cstate="print">
            <a:extLst>
              <a:ext uri="{28A0092B-C50C-407E-A947-70E740481C1C}">
                <a14:useLocalDpi xmlns:a14="http://schemas.microsoft.com/office/drawing/2010/main"/>
              </a:ext>
            </a:extLst>
          </a:blip>
          <a:srcRect l="5156" t="14955" r="6436" b="10271"/>
          <a:stretch>
            <a:fillRect/>
          </a:stretch>
        </p:blipFill>
        <p:spPr>
          <a:xfrm>
            <a:off x="1482811" y="1025610"/>
            <a:ext cx="9094574" cy="5128055"/>
          </a:xfrm>
          <a:prstGeom prst="rect">
            <a:avLst/>
          </a:prstGeom>
        </p:spPr>
      </p:pic>
    </p:spTree>
    <p:extLst>
      <p:ext uri="{BB962C8B-B14F-4D97-AF65-F5344CB8AC3E}">
        <p14:creationId xmlns:p14="http://schemas.microsoft.com/office/powerpoint/2010/main" val="3374087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C678817-FF24-0175-29CC-BDE419BA2956}"/>
              </a:ext>
            </a:extLst>
          </p:cNvPr>
          <p:cNvPicPr>
            <a:picLocks noChangeAspect="1"/>
          </p:cNvPicPr>
          <p:nvPr/>
        </p:nvPicPr>
        <p:blipFill>
          <a:blip r:embed="rId3" cstate="print">
            <a:extLst>
              <a:ext uri="{28A0092B-C50C-407E-A947-70E740481C1C}">
                <a14:useLocalDpi xmlns:a14="http://schemas.microsoft.com/office/drawing/2010/main"/>
              </a:ext>
            </a:extLst>
          </a:blip>
          <a:srcRect l="4915" t="14414" r="5836" b="10631"/>
          <a:stretch>
            <a:fillRect/>
          </a:stretch>
        </p:blipFill>
        <p:spPr>
          <a:xfrm>
            <a:off x="1458097" y="988540"/>
            <a:ext cx="9181072" cy="5140411"/>
          </a:xfrm>
          <a:prstGeom prst="rect">
            <a:avLst/>
          </a:prstGeom>
        </p:spPr>
      </p:pic>
    </p:spTree>
    <p:extLst>
      <p:ext uri="{BB962C8B-B14F-4D97-AF65-F5344CB8AC3E}">
        <p14:creationId xmlns:p14="http://schemas.microsoft.com/office/powerpoint/2010/main" val="3091822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B5EF65-621C-EDA9-7842-EA96A8886386}"/>
              </a:ext>
            </a:extLst>
          </p:cNvPr>
          <p:cNvPicPr>
            <a:picLocks noChangeAspect="1"/>
          </p:cNvPicPr>
          <p:nvPr/>
        </p:nvPicPr>
        <p:blipFill>
          <a:blip r:embed="rId3" cstate="print">
            <a:extLst>
              <a:ext uri="{28A0092B-C50C-407E-A947-70E740481C1C}">
                <a14:useLocalDpi xmlns:a14="http://schemas.microsoft.com/office/drawing/2010/main"/>
              </a:ext>
            </a:extLst>
          </a:blip>
          <a:srcRect l="5515" t="14414" r="5836" b="10811"/>
          <a:stretch>
            <a:fillRect/>
          </a:stretch>
        </p:blipFill>
        <p:spPr>
          <a:xfrm>
            <a:off x="1519880" y="1000897"/>
            <a:ext cx="9119287" cy="5128054"/>
          </a:xfrm>
          <a:prstGeom prst="rect">
            <a:avLst/>
          </a:prstGeom>
        </p:spPr>
      </p:pic>
    </p:spTree>
    <p:extLst>
      <p:ext uri="{BB962C8B-B14F-4D97-AF65-F5344CB8AC3E}">
        <p14:creationId xmlns:p14="http://schemas.microsoft.com/office/powerpoint/2010/main" val="2596744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320D548-6CAE-5C33-02C1-EF6AD62DC09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519880" y="1000896"/>
            <a:ext cx="9045147" cy="5090985"/>
          </a:xfrm>
          <a:prstGeom prst="rect">
            <a:avLst/>
          </a:prstGeom>
        </p:spPr>
      </p:pic>
    </p:spTree>
    <p:extLst>
      <p:ext uri="{BB962C8B-B14F-4D97-AF65-F5344CB8AC3E}">
        <p14:creationId xmlns:p14="http://schemas.microsoft.com/office/powerpoint/2010/main" val="243468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46DD6D-0AB2-B672-535C-22B333DA5289}"/>
              </a:ext>
            </a:extLst>
          </p:cNvPr>
          <p:cNvSpPr>
            <a:spLocks noGrp="1"/>
          </p:cNvSpPr>
          <p:nvPr>
            <p:ph type="title"/>
          </p:nvPr>
        </p:nvSpPr>
        <p:spPr>
          <a:xfrm>
            <a:off x="980502" y="719712"/>
            <a:ext cx="5490072" cy="5097194"/>
          </a:xfrm>
        </p:spPr>
        <p:txBody>
          <a:bodyPr>
            <a:normAutofit fontScale="90000"/>
          </a:bodyPr>
          <a:lstStyle/>
          <a:p>
            <a:r>
              <a:rPr lang="ja-JP" altLang="en-US" dirty="0"/>
              <a:t>全国高等学校食物技術検定資料</a:t>
            </a:r>
            <a:br>
              <a:rPr lang="en-US" altLang="ja-JP" dirty="0"/>
            </a:br>
            <a:br>
              <a:rPr lang="en-US" altLang="ja-JP" dirty="0"/>
            </a:br>
            <a:r>
              <a:rPr lang="ja-JP" altLang="en-US" dirty="0"/>
              <a:t>令和</a:t>
            </a:r>
            <a:r>
              <a:rPr lang="en-US" altLang="ja-JP" dirty="0"/>
              <a:t>7</a:t>
            </a:r>
            <a:r>
              <a:rPr lang="ja-JP" altLang="en-US" dirty="0"/>
              <a:t>年度</a:t>
            </a:r>
            <a:r>
              <a:rPr lang="en-US" altLang="ja-JP" dirty="0"/>
              <a:t>4</a:t>
            </a:r>
            <a:r>
              <a:rPr lang="ja-JP" altLang="en-US" dirty="0"/>
              <a:t>月発行　改訂版について</a:t>
            </a:r>
            <a:br>
              <a:rPr lang="en-US" altLang="ja-JP" dirty="0"/>
            </a:br>
            <a:br>
              <a:rPr lang="en-US" altLang="ja-JP" dirty="0"/>
            </a:br>
            <a:r>
              <a:rPr lang="ja-JP" altLang="en-US" dirty="0"/>
              <a:t>指導者は必ず購入</a:t>
            </a:r>
            <a:br>
              <a:rPr lang="en-US" altLang="ja-JP" dirty="0"/>
            </a:br>
            <a:r>
              <a:rPr lang="ja-JP" altLang="en-US" dirty="0"/>
              <a:t>今年度より購入可能</a:t>
            </a:r>
            <a:endParaRPr kumimoji="1" lang="ja-JP" altLang="en-US" dirty="0"/>
          </a:p>
        </p:txBody>
      </p:sp>
      <p:pic>
        <p:nvPicPr>
          <p:cNvPr id="5" name="コンテンツ プレースホルダー 4" descr="テキスト, 手紙&#10;&#10;AI によって生成されたコンテンツは間違っている可能性があります。">
            <a:extLst>
              <a:ext uri="{FF2B5EF4-FFF2-40B4-BE49-F238E27FC236}">
                <a16:creationId xmlns:a16="http://schemas.microsoft.com/office/drawing/2014/main" id="{F97D1400-9D7B-5368-93FD-2C9C13C1B8C8}"/>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rot="5400000">
            <a:off x="6411615" y="1134257"/>
            <a:ext cx="6119315" cy="4589485"/>
          </a:xfrm>
        </p:spPr>
      </p:pic>
    </p:spTree>
    <p:extLst>
      <p:ext uri="{BB962C8B-B14F-4D97-AF65-F5344CB8AC3E}">
        <p14:creationId xmlns:p14="http://schemas.microsoft.com/office/powerpoint/2010/main" val="3159680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DDD25B4-B7BF-B19A-ADA7-4A8F88AC7CA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470454" y="1000897"/>
            <a:ext cx="9168714" cy="5041558"/>
          </a:xfrm>
          <a:prstGeom prst="rect">
            <a:avLst/>
          </a:prstGeom>
        </p:spPr>
      </p:pic>
    </p:spTree>
    <p:extLst>
      <p:ext uri="{BB962C8B-B14F-4D97-AF65-F5344CB8AC3E}">
        <p14:creationId xmlns:p14="http://schemas.microsoft.com/office/powerpoint/2010/main" val="3254082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4494C-13F2-747B-A425-ADE79A36F19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9CD5201-41E7-0B51-7930-E5D3CD8664EF}"/>
              </a:ext>
            </a:extLst>
          </p:cNvPr>
          <p:cNvSpPr>
            <a:spLocks noGrp="1"/>
          </p:cNvSpPr>
          <p:nvPr>
            <p:ph type="title"/>
          </p:nvPr>
        </p:nvSpPr>
        <p:spPr/>
        <p:txBody>
          <a:bodyPr/>
          <a:lstStyle/>
          <a:p>
            <a:r>
              <a:rPr kumimoji="1" lang="ja-JP" altLang="en-US" sz="5400" dirty="0"/>
              <a:t>申し込み方法等について</a:t>
            </a:r>
          </a:p>
        </p:txBody>
      </p:sp>
      <p:sp>
        <p:nvSpPr>
          <p:cNvPr id="3" name="テキスト プレースホルダー 2">
            <a:extLst>
              <a:ext uri="{FF2B5EF4-FFF2-40B4-BE49-F238E27FC236}">
                <a16:creationId xmlns:a16="http://schemas.microsoft.com/office/drawing/2014/main" id="{BCBB1679-A66E-7B77-CAE3-8D4FB3FCA7E1}"/>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95186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DEE5A0-4C3C-9E94-8CCD-82EC0B27E879}"/>
              </a:ext>
            </a:extLst>
          </p:cNvPr>
          <p:cNvSpPr>
            <a:spLocks noGrp="1"/>
          </p:cNvSpPr>
          <p:nvPr>
            <p:ph type="title"/>
          </p:nvPr>
        </p:nvSpPr>
        <p:spPr>
          <a:xfrm>
            <a:off x="209006" y="391100"/>
            <a:ext cx="11704320" cy="1371600"/>
          </a:xfrm>
        </p:spPr>
        <p:txBody>
          <a:bodyPr>
            <a:normAutofit fontScale="90000"/>
          </a:bodyPr>
          <a:lstStyle/>
          <a:p>
            <a:r>
              <a:rPr kumimoji="1" lang="ja-JP" altLang="en-US" dirty="0"/>
              <a:t>申し込み方法等についての事務局から連絡　１</a:t>
            </a:r>
          </a:p>
        </p:txBody>
      </p:sp>
      <p:sp>
        <p:nvSpPr>
          <p:cNvPr id="3" name="コンテンツ プレースホルダー 2">
            <a:extLst>
              <a:ext uri="{FF2B5EF4-FFF2-40B4-BE49-F238E27FC236}">
                <a16:creationId xmlns:a16="http://schemas.microsoft.com/office/drawing/2014/main" id="{F4F4BD5B-5139-CCD8-4FAC-27FBD7562A44}"/>
              </a:ext>
            </a:extLst>
          </p:cNvPr>
          <p:cNvSpPr>
            <a:spLocks noGrp="1"/>
          </p:cNvSpPr>
          <p:nvPr>
            <p:ph idx="1"/>
          </p:nvPr>
        </p:nvSpPr>
        <p:spPr>
          <a:xfrm>
            <a:off x="1124691" y="1923231"/>
            <a:ext cx="9872950" cy="4150997"/>
          </a:xfrm>
        </p:spPr>
        <p:txBody>
          <a:bodyPr>
            <a:normAutofit lnSpcReduction="10000"/>
          </a:bodyPr>
          <a:lstStyle/>
          <a:p>
            <a:r>
              <a:rPr kumimoji="1" lang="ja-JP" altLang="en-US" sz="2800" dirty="0"/>
              <a:t>令和</a:t>
            </a:r>
            <a:r>
              <a:rPr kumimoji="1" lang="en-US" altLang="ja-JP" sz="2800" dirty="0"/>
              <a:t>7</a:t>
            </a:r>
            <a:r>
              <a:rPr kumimoji="1" lang="ja-JP" altLang="en-US" sz="2800" dirty="0"/>
              <a:t>年度より検定申し込み等、システム化を導入</a:t>
            </a:r>
            <a:endParaRPr kumimoji="1" lang="en-US" altLang="ja-JP" sz="2800" dirty="0"/>
          </a:p>
          <a:p>
            <a:r>
              <a:rPr kumimoji="1" lang="ja-JP" altLang="en-US" sz="2800" dirty="0"/>
              <a:t>各学校ごとにＩＤ、パスワードを同封して検定書類を送付　</a:t>
            </a:r>
            <a:endParaRPr kumimoji="1" lang="en-US" altLang="ja-JP" sz="2800" dirty="0"/>
          </a:p>
          <a:p>
            <a:pPr marL="0" indent="0">
              <a:buNone/>
            </a:pPr>
            <a:r>
              <a:rPr kumimoji="1" lang="ja-JP" altLang="en-US" sz="2800" dirty="0"/>
              <a:t>　→５回間違えるとロック→事務局に連絡でロック解除</a:t>
            </a:r>
            <a:endParaRPr kumimoji="1" lang="en-US" altLang="ja-JP" sz="2800" dirty="0"/>
          </a:p>
          <a:p>
            <a:pPr marL="0" indent="0">
              <a:buNone/>
            </a:pPr>
            <a:r>
              <a:rPr kumimoji="1" lang="ja-JP" altLang="en-US" sz="2800" dirty="0"/>
              <a:t>　　ＩＤは学校固定で年度が変わっても変更なし</a:t>
            </a:r>
            <a:endParaRPr kumimoji="1" lang="en-US" altLang="ja-JP" sz="2800" dirty="0"/>
          </a:p>
          <a:p>
            <a:pPr marL="0" indent="0">
              <a:buNone/>
            </a:pPr>
            <a:r>
              <a:rPr kumimoji="1" lang="ja-JP" altLang="en-US" sz="2800" dirty="0"/>
              <a:t>　　管理をきちんとしてください</a:t>
            </a:r>
            <a:endParaRPr kumimoji="1" lang="en-US" altLang="ja-JP" sz="2800" dirty="0"/>
          </a:p>
          <a:p>
            <a:pPr marL="0" indent="0">
              <a:buNone/>
            </a:pPr>
            <a:r>
              <a:rPr kumimoji="1" lang="ja-JP" altLang="en-US" sz="2800" dirty="0"/>
              <a:t>　　担当者の移動等でＩＤがわからなくならないように注意</a:t>
            </a:r>
            <a:endParaRPr kumimoji="1" lang="en-US" altLang="ja-JP" sz="2800" dirty="0"/>
          </a:p>
          <a:p>
            <a:pPr marL="0" indent="0">
              <a:buNone/>
            </a:pPr>
            <a:r>
              <a:rPr kumimoji="1" lang="ja-JP" altLang="en-US" sz="2800" dirty="0"/>
              <a:t>。検定料振込手数料は学校負担でお願いします</a:t>
            </a:r>
            <a:endParaRPr kumimoji="1" lang="en-US" altLang="ja-JP" sz="2800" dirty="0"/>
          </a:p>
          <a:p>
            <a:pPr marL="0" indent="0">
              <a:buNone/>
            </a:pPr>
            <a:r>
              <a:rPr kumimoji="1" lang="ja-JP" altLang="en-US" sz="2400" dirty="0"/>
              <a:t>　</a:t>
            </a:r>
            <a:endParaRPr kumimoji="1" lang="en-US" altLang="ja-JP" sz="2400" dirty="0"/>
          </a:p>
        </p:txBody>
      </p:sp>
    </p:spTree>
    <p:extLst>
      <p:ext uri="{BB962C8B-B14F-4D97-AF65-F5344CB8AC3E}">
        <p14:creationId xmlns:p14="http://schemas.microsoft.com/office/powerpoint/2010/main" val="1274969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E19B-57A1-4606-EE3C-681CD3ADEAEC}"/>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20B8F7E-6986-D320-4C78-48869B7FF576}"/>
              </a:ext>
            </a:extLst>
          </p:cNvPr>
          <p:cNvSpPr>
            <a:spLocks noGrp="1"/>
          </p:cNvSpPr>
          <p:nvPr>
            <p:ph idx="1"/>
          </p:nvPr>
        </p:nvSpPr>
        <p:spPr>
          <a:xfrm>
            <a:off x="818605" y="1838754"/>
            <a:ext cx="10310950" cy="3921965"/>
          </a:xfrm>
        </p:spPr>
        <p:txBody>
          <a:bodyPr>
            <a:normAutofit/>
          </a:bodyPr>
          <a:lstStyle/>
          <a:p>
            <a:pPr>
              <a:buFont typeface="Wingdings" panose="05000000000000000000" pitchFamily="2" charset="2"/>
              <a:buChar char="l"/>
            </a:pPr>
            <a:r>
              <a:rPr lang="ja-JP" altLang="en-US" sz="2800" dirty="0"/>
              <a:t>技術検定結果はホームページから入力様式をファイルをダウンロードし、データを作成してそのデータを技術検定ＰＦシステムにアップロードする　出来ないときはエラー原因を確認　再アップロード　ファイル名を変えないこと</a:t>
            </a:r>
            <a:endParaRPr lang="en-US" altLang="ja-JP" sz="2800" dirty="0"/>
          </a:p>
          <a:p>
            <a:pPr>
              <a:buFont typeface="Wingdings" panose="05000000000000000000" pitchFamily="2" charset="2"/>
              <a:buChar char="l"/>
            </a:pPr>
            <a:r>
              <a:rPr lang="ja-JP" altLang="en-US" sz="2800" dirty="0"/>
              <a:t>学校実施諸費の報告書はこれまでどおり書類を作成し、事務局に郵送</a:t>
            </a:r>
            <a:endParaRPr lang="en-US" altLang="ja-JP" sz="2800" dirty="0"/>
          </a:p>
          <a:p>
            <a:pPr marL="0" indent="0">
              <a:buNone/>
            </a:pPr>
            <a:r>
              <a:rPr lang="ja-JP" altLang="en-US" sz="2800" dirty="0"/>
              <a:t>　　検定料１００％を納付する場合は必要なし</a:t>
            </a:r>
            <a:endParaRPr lang="en-US" altLang="ja-JP" sz="2800" dirty="0"/>
          </a:p>
          <a:p>
            <a:pPr marL="0" indent="0">
              <a:buNone/>
            </a:pPr>
            <a:r>
              <a:rPr lang="ja-JP" altLang="en-US" sz="2800" dirty="0"/>
              <a:t>　　１５％を学校実施諸費として使用する場合は行う</a:t>
            </a:r>
            <a:endParaRPr lang="en-US" altLang="ja-JP" sz="2800" dirty="0"/>
          </a:p>
        </p:txBody>
      </p:sp>
      <p:sp>
        <p:nvSpPr>
          <p:cNvPr id="6" name="タイトル 1">
            <a:extLst>
              <a:ext uri="{FF2B5EF4-FFF2-40B4-BE49-F238E27FC236}">
                <a16:creationId xmlns:a16="http://schemas.microsoft.com/office/drawing/2014/main" id="{08D4843D-D494-5532-D1A8-0FDD34CF4F36}"/>
              </a:ext>
            </a:extLst>
          </p:cNvPr>
          <p:cNvSpPr>
            <a:spLocks noGrp="1"/>
          </p:cNvSpPr>
          <p:nvPr>
            <p:ph type="title"/>
          </p:nvPr>
        </p:nvSpPr>
        <p:spPr>
          <a:xfrm>
            <a:off x="263434" y="179024"/>
            <a:ext cx="11665132" cy="1371600"/>
          </a:xfrm>
        </p:spPr>
        <p:txBody>
          <a:bodyPr>
            <a:normAutofit fontScale="90000"/>
          </a:bodyPr>
          <a:lstStyle/>
          <a:p>
            <a:r>
              <a:rPr kumimoji="1" lang="ja-JP" altLang="en-US" dirty="0"/>
              <a:t>申し込み方法等についての事務局から連絡　２</a:t>
            </a:r>
          </a:p>
        </p:txBody>
      </p:sp>
    </p:spTree>
    <p:extLst>
      <p:ext uri="{BB962C8B-B14F-4D97-AF65-F5344CB8AC3E}">
        <p14:creationId xmlns:p14="http://schemas.microsoft.com/office/powerpoint/2010/main" val="1737911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32BFD-5A34-B203-FA6B-9EEF978A4731}"/>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77CF25A-D153-826E-C8AC-0D417332A362}"/>
              </a:ext>
            </a:extLst>
          </p:cNvPr>
          <p:cNvSpPr>
            <a:spLocks noGrp="1"/>
          </p:cNvSpPr>
          <p:nvPr>
            <p:ph idx="1"/>
          </p:nvPr>
        </p:nvSpPr>
        <p:spPr>
          <a:xfrm>
            <a:off x="609599" y="1352321"/>
            <a:ext cx="11318967" cy="5949816"/>
          </a:xfrm>
        </p:spPr>
        <p:txBody>
          <a:bodyPr>
            <a:normAutofit/>
          </a:bodyPr>
          <a:lstStyle/>
          <a:p>
            <a:pPr>
              <a:buFont typeface="Wingdings" panose="05000000000000000000" pitchFamily="2" charset="2"/>
              <a:buChar char="l"/>
            </a:pPr>
            <a:r>
              <a:rPr lang="ja-JP" altLang="en-US" sz="2800" dirty="0"/>
              <a:t>合格証書→すべてＡ４サイズ</a:t>
            </a:r>
            <a:endParaRPr lang="en-US" altLang="ja-JP" sz="2800" dirty="0"/>
          </a:p>
          <a:p>
            <a:pPr>
              <a:buFont typeface="Wingdings" panose="05000000000000000000" pitchFamily="2" charset="2"/>
              <a:buChar char="l"/>
            </a:pPr>
            <a:r>
              <a:rPr lang="ja-JP" altLang="en-US" sz="2800" dirty="0"/>
              <a:t>家庭科技術検定関係教材の販売について</a:t>
            </a:r>
            <a:endParaRPr lang="en-US" altLang="ja-JP" sz="2800" dirty="0"/>
          </a:p>
          <a:p>
            <a:pPr marL="274320" lvl="1" indent="0">
              <a:buNone/>
            </a:pPr>
            <a:r>
              <a:rPr lang="ja-JP" altLang="en-US" sz="2800" dirty="0"/>
              <a:t>食物編問題集は今年度改訂されている</a:t>
            </a:r>
            <a:endParaRPr lang="en-US" altLang="ja-JP" sz="2800" dirty="0"/>
          </a:p>
          <a:p>
            <a:pPr marL="274320" lvl="1" indent="0">
              <a:buNone/>
            </a:pPr>
            <a:r>
              <a:rPr lang="ja-JP" altLang="en-US" sz="2800" dirty="0"/>
              <a:t>ＤＶＤは</a:t>
            </a:r>
            <a:r>
              <a:rPr lang="en-US" altLang="ja-JP" sz="2800" dirty="0"/>
              <a:t>9900</a:t>
            </a:r>
            <a:r>
              <a:rPr lang="ja-JP" altLang="en-US" sz="2800" dirty="0"/>
              <a:t>円で購入可能　作り直しができないので級が昨年度までのままなので級を読み替えて視聴活用して下さい</a:t>
            </a:r>
            <a:endParaRPr lang="en-US" altLang="ja-JP" sz="2800" dirty="0"/>
          </a:p>
          <a:p>
            <a:pPr>
              <a:buFont typeface="Wingdings" panose="05000000000000000000" pitchFamily="2" charset="2"/>
              <a:buChar char="l"/>
            </a:pPr>
            <a:r>
              <a:rPr lang="ja-JP" altLang="en-US" sz="2800" dirty="0"/>
              <a:t>ホームページの活用</a:t>
            </a:r>
            <a:endParaRPr lang="en-US" altLang="ja-JP" sz="2800" dirty="0"/>
          </a:p>
          <a:p>
            <a:pPr marL="0" indent="0">
              <a:buNone/>
            </a:pPr>
            <a:r>
              <a:rPr lang="ja-JP" altLang="en-US" sz="2800" dirty="0"/>
              <a:t>　ＩＤとパスワードを入れて各種検定ファイルをダウンロード可</a:t>
            </a:r>
            <a:endParaRPr lang="en-US" altLang="ja-JP" sz="2800" dirty="0"/>
          </a:p>
          <a:p>
            <a:pPr marL="0" indent="0">
              <a:buNone/>
            </a:pPr>
            <a:r>
              <a:rPr lang="ja-JP" altLang="en-US" sz="2800" dirty="0"/>
              <a:t>　ホームページリニューアル予定（夏くらい予定）</a:t>
            </a:r>
            <a:endParaRPr lang="en-US" altLang="ja-JP" sz="2800" dirty="0"/>
          </a:p>
          <a:p>
            <a:pPr marL="0" indent="0">
              <a:buNone/>
            </a:pPr>
            <a:r>
              <a:rPr lang="ja-JP" altLang="en-US" sz="2800" dirty="0"/>
              <a:t>　ダウンロード出来ない場合はメールで連絡を。</a:t>
            </a:r>
            <a:endParaRPr lang="en-US" altLang="ja-JP" sz="2800" dirty="0"/>
          </a:p>
          <a:p>
            <a:pPr marL="0" indent="0">
              <a:buNone/>
            </a:pPr>
            <a:r>
              <a:rPr lang="ja-JP" altLang="en-US" sz="2800" dirty="0"/>
              <a:t>　データを添付して送付可</a:t>
            </a:r>
            <a:endParaRPr lang="en-US" altLang="ja-JP" sz="2800" dirty="0"/>
          </a:p>
        </p:txBody>
      </p:sp>
      <p:sp>
        <p:nvSpPr>
          <p:cNvPr id="6" name="タイトル 1">
            <a:extLst>
              <a:ext uri="{FF2B5EF4-FFF2-40B4-BE49-F238E27FC236}">
                <a16:creationId xmlns:a16="http://schemas.microsoft.com/office/drawing/2014/main" id="{2070DFEA-6142-A3FD-D036-92928A75A749}"/>
              </a:ext>
            </a:extLst>
          </p:cNvPr>
          <p:cNvSpPr>
            <a:spLocks noGrp="1"/>
          </p:cNvSpPr>
          <p:nvPr>
            <p:ph type="title"/>
          </p:nvPr>
        </p:nvSpPr>
        <p:spPr>
          <a:xfrm>
            <a:off x="263434" y="179024"/>
            <a:ext cx="11665132" cy="1371600"/>
          </a:xfrm>
        </p:spPr>
        <p:txBody>
          <a:bodyPr>
            <a:normAutofit fontScale="90000"/>
          </a:bodyPr>
          <a:lstStyle/>
          <a:p>
            <a:r>
              <a:rPr kumimoji="1" lang="ja-JP" altLang="en-US" dirty="0"/>
              <a:t>申し込み方法等についての事務局から連絡　</a:t>
            </a:r>
            <a:r>
              <a:rPr kumimoji="1" lang="en-US" altLang="ja-JP" dirty="0"/>
              <a:t>3</a:t>
            </a:r>
            <a:endParaRPr kumimoji="1" lang="ja-JP" altLang="en-US" dirty="0"/>
          </a:p>
        </p:txBody>
      </p:sp>
    </p:spTree>
    <p:extLst>
      <p:ext uri="{BB962C8B-B14F-4D97-AF65-F5344CB8AC3E}">
        <p14:creationId xmlns:p14="http://schemas.microsoft.com/office/powerpoint/2010/main" val="2232158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79" name="Rectangle 78">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ja-JP" altLang="en-US"/>
          </a:p>
        </p:txBody>
      </p:sp>
      <p:sp>
        <p:nvSpPr>
          <p:cNvPr id="81" name="Rectangle 80">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ja-JP" altLang="en-US"/>
          </a:p>
        </p:txBody>
      </p:sp>
      <p:sp>
        <p:nvSpPr>
          <p:cNvPr id="83" name="Rectangle 82">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grpSp>
        <p:nvGrpSpPr>
          <p:cNvPr id="85" name="Group 84">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86" name="Straight Connector 85">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AEFDCDD6-2444-445B-B2A6-41F0C73EF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92" name="Rectangle 91">
            <a:extLst>
              <a:ext uri="{FF2B5EF4-FFF2-40B4-BE49-F238E27FC236}">
                <a16:creationId xmlns:a16="http://schemas.microsoft.com/office/drawing/2014/main" id="{AA927C3B-99B6-4CC8-9B17-E037F8499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966432"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txBody>
          <a:bodyPr/>
          <a:lstStyle/>
          <a:p>
            <a:endParaRPr lang="ja-JP" altLang="en-US"/>
          </a:p>
        </p:txBody>
      </p:sp>
      <p:sp>
        <p:nvSpPr>
          <p:cNvPr id="2" name="タイトル 1">
            <a:extLst>
              <a:ext uri="{FF2B5EF4-FFF2-40B4-BE49-F238E27FC236}">
                <a16:creationId xmlns:a16="http://schemas.microsoft.com/office/drawing/2014/main" id="{E7401F00-E223-93CF-FEB8-B6A1CB154B76}"/>
              </a:ext>
            </a:extLst>
          </p:cNvPr>
          <p:cNvSpPr>
            <a:spLocks noGrp="1"/>
          </p:cNvSpPr>
          <p:nvPr>
            <p:ph type="title"/>
          </p:nvPr>
        </p:nvSpPr>
        <p:spPr>
          <a:xfrm>
            <a:off x="1122682" y="1129369"/>
            <a:ext cx="5991857" cy="4599263"/>
          </a:xfrm>
        </p:spPr>
        <p:txBody>
          <a:bodyPr vert="horz" lIns="91440" tIns="45720" rIns="91440" bIns="45720" rtlCol="0" anchor="ctr">
            <a:normAutofit fontScale="90000"/>
          </a:bodyPr>
          <a:lstStyle/>
          <a:p>
            <a:pPr algn="ctr">
              <a:lnSpc>
                <a:spcPct val="83000"/>
              </a:lnSpc>
            </a:pPr>
            <a:r>
              <a:rPr kumimoji="1" lang="ja-JP" altLang="en-US" sz="6000" cap="all" spc="-100" dirty="0">
                <a:solidFill>
                  <a:schemeClr val="tx1">
                    <a:lumMod val="75000"/>
                    <a:lumOff val="25000"/>
                  </a:schemeClr>
                </a:solidFill>
              </a:rPr>
              <a:t>検定結果</a:t>
            </a:r>
            <a:br>
              <a:rPr kumimoji="1" lang="en-US" altLang="ja-JP" sz="6000" cap="all" spc="-100" dirty="0">
                <a:solidFill>
                  <a:schemeClr val="tx1">
                    <a:lumMod val="75000"/>
                    <a:lumOff val="25000"/>
                  </a:schemeClr>
                </a:solidFill>
              </a:rPr>
            </a:br>
            <a:r>
              <a:rPr kumimoji="1" lang="ja-JP" altLang="en-US" sz="6000" cap="all" spc="-100" dirty="0">
                <a:solidFill>
                  <a:schemeClr val="tx1">
                    <a:lumMod val="75000"/>
                    <a:lumOff val="25000"/>
                  </a:schemeClr>
                </a:solidFill>
              </a:rPr>
              <a:t>エクセルデータ訂正の検定実施結果のエクセルデータ訂正の連絡 </a:t>
            </a:r>
            <a:r>
              <a:rPr kumimoji="1" lang="en-US" altLang="ja-JP" sz="6000" cap="all" spc="-100" dirty="0">
                <a:solidFill>
                  <a:schemeClr val="tx1">
                    <a:lumMod val="75000"/>
                    <a:lumOff val="25000"/>
                  </a:schemeClr>
                </a:solidFill>
              </a:rPr>
              <a:t>(2).pdf</a:t>
            </a:r>
            <a:br>
              <a:rPr kumimoji="1" lang="en-US" altLang="ja-JP" sz="6000" cap="all" spc="-100" dirty="0">
                <a:solidFill>
                  <a:schemeClr val="tx1">
                    <a:lumMod val="75000"/>
                    <a:lumOff val="25000"/>
                  </a:schemeClr>
                </a:solidFill>
              </a:rPr>
            </a:br>
            <a:r>
              <a:rPr kumimoji="1" lang="ja-JP" altLang="en-US" sz="6000" cap="all" spc="-100" dirty="0">
                <a:solidFill>
                  <a:schemeClr val="tx1">
                    <a:lumMod val="75000"/>
                    <a:lumOff val="25000"/>
                  </a:schemeClr>
                </a:solidFill>
              </a:rPr>
              <a:t>連絡</a:t>
            </a:r>
          </a:p>
        </p:txBody>
      </p:sp>
      <p:sp>
        <p:nvSpPr>
          <p:cNvPr id="94" name="Rectangle 93">
            <a:extLst>
              <a:ext uri="{FF2B5EF4-FFF2-40B4-BE49-F238E27FC236}">
                <a16:creationId xmlns:a16="http://schemas.microsoft.com/office/drawing/2014/main" id="{2EF28772-B422-402E-B5DE-1B9D7D9C4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6432" y="0"/>
            <a:ext cx="4225568"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Tree>
    <p:extLst>
      <p:ext uri="{BB962C8B-B14F-4D97-AF65-F5344CB8AC3E}">
        <p14:creationId xmlns:p14="http://schemas.microsoft.com/office/powerpoint/2010/main" val="1698095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35E59-2312-7BE3-845B-D5A1C2FE73D1}"/>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1DB7821A-7CB3-F065-E651-935BE2FE7FB9}"/>
              </a:ext>
            </a:extLst>
          </p:cNvPr>
          <p:cNvSpPr>
            <a:spLocks noGrp="1"/>
          </p:cNvSpPr>
          <p:nvPr>
            <p:ph type="title"/>
          </p:nvPr>
        </p:nvSpPr>
        <p:spPr/>
        <p:txBody>
          <a:bodyPr/>
          <a:lstStyle/>
          <a:p>
            <a:endParaRPr lang="ja-JP" altLang="en-US"/>
          </a:p>
        </p:txBody>
      </p:sp>
      <p:pic>
        <p:nvPicPr>
          <p:cNvPr id="9" name="コンテンツ プレースホルダー 8">
            <a:extLst>
              <a:ext uri="{FF2B5EF4-FFF2-40B4-BE49-F238E27FC236}">
                <a16:creationId xmlns:a16="http://schemas.microsoft.com/office/drawing/2014/main" id="{412871C6-C4AB-A693-8566-27A1764294A9}"/>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1272745" y="407773"/>
            <a:ext cx="9613558" cy="6095402"/>
          </a:xfrm>
        </p:spPr>
      </p:pic>
    </p:spTree>
    <p:extLst>
      <p:ext uri="{BB962C8B-B14F-4D97-AF65-F5344CB8AC3E}">
        <p14:creationId xmlns:p14="http://schemas.microsoft.com/office/powerpoint/2010/main" val="3851759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5E92855-E55E-ABC4-9B86-EA237918A33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210962" y="466602"/>
            <a:ext cx="9947189" cy="5924795"/>
          </a:xfrm>
          <a:prstGeom prst="rect">
            <a:avLst/>
          </a:prstGeom>
        </p:spPr>
      </p:pic>
    </p:spTree>
    <p:extLst>
      <p:ext uri="{BB962C8B-B14F-4D97-AF65-F5344CB8AC3E}">
        <p14:creationId xmlns:p14="http://schemas.microsoft.com/office/powerpoint/2010/main" val="39135531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5933225-715E-3D87-CDDA-1088D7C9A7C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235675" y="642551"/>
            <a:ext cx="10379675" cy="5560738"/>
          </a:xfrm>
          <a:prstGeom prst="rect">
            <a:avLst/>
          </a:prstGeom>
        </p:spPr>
      </p:pic>
    </p:spTree>
    <p:extLst>
      <p:ext uri="{BB962C8B-B14F-4D97-AF65-F5344CB8AC3E}">
        <p14:creationId xmlns:p14="http://schemas.microsoft.com/office/powerpoint/2010/main" val="137159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E0F1F3A-EE37-E900-5864-F9C51B90085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1223318" y="432486"/>
            <a:ext cx="9910120" cy="6124931"/>
          </a:xfrm>
          <a:prstGeom prst="rect">
            <a:avLst/>
          </a:prstGeom>
        </p:spPr>
      </p:pic>
    </p:spTree>
    <p:extLst>
      <p:ext uri="{BB962C8B-B14F-4D97-AF65-F5344CB8AC3E}">
        <p14:creationId xmlns:p14="http://schemas.microsoft.com/office/powerpoint/2010/main" val="311669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7808A6-9347-A8E0-52A9-661674B47151}"/>
              </a:ext>
            </a:extLst>
          </p:cNvPr>
          <p:cNvSpPr>
            <a:spLocks noGrp="1"/>
          </p:cNvSpPr>
          <p:nvPr>
            <p:ph type="title"/>
          </p:nvPr>
        </p:nvSpPr>
        <p:spPr/>
        <p:txBody>
          <a:bodyPr/>
          <a:lstStyle/>
          <a:p>
            <a:endParaRPr kumimoji="1" lang="ja-JP" altLang="en-US" dirty="0"/>
          </a:p>
        </p:txBody>
      </p:sp>
      <p:graphicFrame>
        <p:nvGraphicFramePr>
          <p:cNvPr id="7" name="オブジェクト 6">
            <a:extLst>
              <a:ext uri="{FF2B5EF4-FFF2-40B4-BE49-F238E27FC236}">
                <a16:creationId xmlns:a16="http://schemas.microsoft.com/office/drawing/2014/main" id="{DFF53C02-EC3D-E609-C455-DB9FBD8AE58D}"/>
              </a:ext>
            </a:extLst>
          </p:cNvPr>
          <p:cNvGraphicFramePr>
            <a:graphicFrameLocks noChangeAspect="1"/>
          </p:cNvGraphicFramePr>
          <p:nvPr>
            <p:extLst>
              <p:ext uri="{D42A27DB-BD31-4B8C-83A1-F6EECF244321}">
                <p14:modId xmlns:p14="http://schemas.microsoft.com/office/powerpoint/2010/main" val="704298762"/>
              </p:ext>
            </p:extLst>
          </p:nvPr>
        </p:nvGraphicFramePr>
        <p:xfrm>
          <a:off x="1189170" y="378916"/>
          <a:ext cx="5171874" cy="6520872"/>
        </p:xfrm>
        <a:graphic>
          <a:graphicData uri="http://schemas.openxmlformats.org/presentationml/2006/ole">
            <mc:AlternateContent xmlns:mc="http://schemas.openxmlformats.org/markup-compatibility/2006">
              <mc:Choice xmlns:v="urn:schemas-microsoft-com:vml" Requires="v">
                <p:oleObj name="Acrobat Document" r:id="rId3" imgW="3777872" imgH="5346357" progId="Acrobat.Document.DC">
                  <p:embed/>
                </p:oleObj>
              </mc:Choice>
              <mc:Fallback>
                <p:oleObj name="Acrobat Document" r:id="rId3" imgW="3777872" imgH="5346357" progId="Acrobat.Document.DC">
                  <p:embed/>
                  <p:pic>
                    <p:nvPicPr>
                      <p:cNvPr id="0" name=""/>
                      <p:cNvPicPr/>
                      <p:nvPr/>
                    </p:nvPicPr>
                    <p:blipFill>
                      <a:blip r:embed="rId4"/>
                      <a:stretch>
                        <a:fillRect/>
                      </a:stretch>
                    </p:blipFill>
                    <p:spPr>
                      <a:xfrm>
                        <a:off x="1189170" y="378916"/>
                        <a:ext cx="5171874" cy="6520872"/>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79272669-BCE7-A398-F4B9-0D79EA85ECDD}"/>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457785" y="352783"/>
            <a:ext cx="5053381" cy="6573138"/>
          </a:xfrm>
          <a:prstGeom prst="rect">
            <a:avLst/>
          </a:prstGeom>
        </p:spPr>
      </p:pic>
      <p:sp>
        <p:nvSpPr>
          <p:cNvPr id="3" name="テキスト ボックス 2">
            <a:extLst>
              <a:ext uri="{FF2B5EF4-FFF2-40B4-BE49-F238E27FC236}">
                <a16:creationId xmlns:a16="http://schemas.microsoft.com/office/drawing/2014/main" id="{CB262731-ECEC-47FA-A7D3-5E54DBEFF971}"/>
              </a:ext>
            </a:extLst>
          </p:cNvPr>
          <p:cNvSpPr txBox="1"/>
          <p:nvPr/>
        </p:nvSpPr>
        <p:spPr>
          <a:xfrm>
            <a:off x="368861" y="428178"/>
            <a:ext cx="723569" cy="6001643"/>
          </a:xfrm>
          <a:prstGeom prst="rect">
            <a:avLst/>
          </a:prstGeom>
          <a:solidFill>
            <a:schemeClr val="accent1"/>
          </a:solidFill>
        </p:spPr>
        <p:txBody>
          <a:bodyPr wrap="square" rtlCol="0">
            <a:spAutoFit/>
          </a:bodyPr>
          <a:lstStyle/>
          <a:p>
            <a:pPr algn="ctr"/>
            <a:r>
              <a:rPr kumimoji="1" lang="ja-JP" altLang="en-US" sz="2400" dirty="0"/>
              <a:t>令和５年度発行冊子からの改訂部分</a:t>
            </a:r>
          </a:p>
        </p:txBody>
      </p:sp>
    </p:spTree>
    <p:extLst>
      <p:ext uri="{BB962C8B-B14F-4D97-AF65-F5344CB8AC3E}">
        <p14:creationId xmlns:p14="http://schemas.microsoft.com/office/powerpoint/2010/main" val="443168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0728AB-D448-A3EF-E871-882AAD1C75A8}"/>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A0D70C8A-A50E-4B41-86A2-E2F85581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ja-JP" altLang="en-US"/>
          </a:p>
        </p:txBody>
      </p:sp>
      <p:sp>
        <p:nvSpPr>
          <p:cNvPr id="48" name="Rectangle 4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Rectangle 49">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52" name="Rectangle 5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ja-JP" altLang="en-US"/>
          </a:p>
        </p:txBody>
      </p:sp>
      <p:sp>
        <p:nvSpPr>
          <p:cNvPr id="54" name="Rectangle 5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ja-JP" altLang="en-US"/>
          </a:p>
        </p:txBody>
      </p:sp>
      <p:sp>
        <p:nvSpPr>
          <p:cNvPr id="2" name="タイトル 1">
            <a:extLst>
              <a:ext uri="{FF2B5EF4-FFF2-40B4-BE49-F238E27FC236}">
                <a16:creationId xmlns:a16="http://schemas.microsoft.com/office/drawing/2014/main" id="{7BA1D1E0-DA3B-489B-D9A6-06E3D84800DF}"/>
              </a:ext>
            </a:extLst>
          </p:cNvPr>
          <p:cNvSpPr>
            <a:spLocks noGrp="1"/>
          </p:cNvSpPr>
          <p:nvPr>
            <p:ph type="title"/>
          </p:nvPr>
        </p:nvSpPr>
        <p:spPr>
          <a:xfrm>
            <a:off x="3844616" y="881211"/>
            <a:ext cx="7417925" cy="1108228"/>
          </a:xfrm>
        </p:spPr>
        <p:txBody>
          <a:bodyPr vert="horz" lIns="91440" tIns="45720" rIns="91440" bIns="45720" rtlCol="0" anchor="ctr">
            <a:normAutofit/>
          </a:bodyPr>
          <a:lstStyle/>
          <a:p>
            <a:r>
              <a:rPr kumimoji="1" lang="ja-JP" altLang="en-US" sz="3400" dirty="0">
                <a:solidFill>
                  <a:schemeClr val="tx1">
                    <a:lumMod val="75000"/>
                    <a:lumOff val="25000"/>
                  </a:schemeClr>
                </a:solidFill>
              </a:rPr>
              <a:t>グループワークのまとめから</a:t>
            </a:r>
            <a:br>
              <a:rPr kumimoji="1" lang="en-US" altLang="ja-JP" sz="3400" dirty="0">
                <a:solidFill>
                  <a:schemeClr val="tx1">
                    <a:lumMod val="75000"/>
                    <a:lumOff val="25000"/>
                  </a:schemeClr>
                </a:solidFill>
              </a:rPr>
            </a:br>
            <a:r>
              <a:rPr kumimoji="1" lang="ja-JP" altLang="en-US" sz="2400" dirty="0">
                <a:solidFill>
                  <a:schemeClr val="tx1">
                    <a:lumMod val="75000"/>
                    <a:lumOff val="25000"/>
                  </a:schemeClr>
                </a:solidFill>
              </a:rPr>
              <a:t>準１級・１級を取り組みやすくするためには</a:t>
            </a:r>
            <a:endParaRPr kumimoji="1" lang="en-US" altLang="ja-JP" sz="2400" dirty="0">
              <a:solidFill>
                <a:schemeClr val="tx1">
                  <a:lumMod val="75000"/>
                  <a:lumOff val="25000"/>
                </a:schemeClr>
              </a:solidFill>
            </a:endParaRPr>
          </a:p>
        </p:txBody>
      </p:sp>
      <p:sp>
        <p:nvSpPr>
          <p:cNvPr id="40" name="テキスト プレースホルダー 3">
            <a:extLst>
              <a:ext uri="{FF2B5EF4-FFF2-40B4-BE49-F238E27FC236}">
                <a16:creationId xmlns:a16="http://schemas.microsoft.com/office/drawing/2014/main" id="{D2BBE885-34A3-A8C0-474F-AAF396FEE47F}"/>
              </a:ext>
            </a:extLst>
          </p:cNvPr>
          <p:cNvSpPr>
            <a:spLocks noGrp="1"/>
          </p:cNvSpPr>
          <p:nvPr>
            <p:ph type="body" sz="half" idx="2"/>
          </p:nvPr>
        </p:nvSpPr>
        <p:spPr>
          <a:xfrm>
            <a:off x="3558746" y="2154032"/>
            <a:ext cx="7846539" cy="3773960"/>
          </a:xfrm>
        </p:spPr>
        <p:txBody>
          <a:bodyPr vert="horz" lIns="91440" tIns="45720" rIns="91440" bIns="45720" rtlCol="0">
            <a:normAutofit fontScale="85000" lnSpcReduction="10000"/>
          </a:bodyPr>
          <a:lstStyle/>
          <a:p>
            <a:pPr indent="-182880">
              <a:lnSpc>
                <a:spcPct val="100000"/>
              </a:lnSpc>
              <a:buFont typeface="Garamond" pitchFamily="18" charset="0"/>
              <a:buChar char="◦"/>
            </a:pPr>
            <a:r>
              <a:rPr kumimoji="1" lang="ja-JP" altLang="en-US"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年配の先生は改訂されても過去のやり方で評価をしてしまう</a:t>
            </a:r>
            <a:endParaRPr kumimoji="1" lang="en-US" altLang="ja-JP"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kumimoji="1" lang="ja-JP" altLang="en-US"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　　→毎年の評価規準をよく見る</a:t>
            </a:r>
            <a:endParaRPr kumimoji="1" lang="en-US" altLang="ja-JP"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a:p>
            <a:pPr indent="-182880">
              <a:lnSpc>
                <a:spcPct val="100000"/>
              </a:lnSpc>
              <a:buFont typeface="Garamond" pitchFamily="18" charset="0"/>
              <a:buChar char="◦"/>
            </a:pPr>
            <a:r>
              <a:rPr kumimoji="1" lang="ja-JP" altLang="en-US"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伝達講習で伝える伝言ゲームのようなやりかたではなく、全国の教員に伝わる効率の良い方法はないか</a:t>
            </a:r>
            <a:endParaRPr kumimoji="1" lang="en-US" altLang="ja-JP"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kumimoji="1" lang="ja-JP" altLang="en-US"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　　→ホームページがリニューアル</a:t>
            </a:r>
            <a:endParaRPr kumimoji="1" lang="en-US" altLang="ja-JP"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a:p>
            <a:pPr indent="-182880">
              <a:lnSpc>
                <a:spcPct val="100000"/>
              </a:lnSpc>
              <a:buFont typeface="Garamond" pitchFamily="18" charset="0"/>
              <a:buChar char="◦"/>
            </a:pPr>
            <a:r>
              <a:rPr kumimoji="1" lang="ja-JP" altLang="en-US"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取り組みやすくするために要項、手引き、評価規準どこに何がかかれているのかややこしいのでもう少し見やすくできないか</a:t>
            </a:r>
            <a:endParaRPr kumimoji="1" lang="en-US" altLang="ja-JP"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kumimoji="1" lang="ja-JP" altLang="en-US"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　　→資料集（要項もあわせてくれると見やすい？級ごとに分けて、申し込み　　　　</a:t>
            </a:r>
            <a:endParaRPr kumimoji="1" lang="en-US" altLang="ja-JP"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kumimoji="1" lang="ja-JP" altLang="en-US"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　　　があれば無料配布とか？）</a:t>
            </a:r>
            <a:endParaRPr kumimoji="1" lang="en-US" altLang="ja-JP"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a:p>
            <a:pPr indent="-182880">
              <a:lnSpc>
                <a:spcPct val="100000"/>
              </a:lnSpc>
              <a:buFont typeface="Garamond" pitchFamily="18" charset="0"/>
              <a:buChar char="◦"/>
            </a:pPr>
            <a:r>
              <a:rPr kumimoji="1" lang="ja-JP" altLang="en-US"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評価に他校の先生に来ていただかなければならないのも取り組みにくい</a:t>
            </a:r>
            <a:endParaRPr kumimoji="1" lang="en-US" altLang="ja-JP"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a:p>
            <a:pPr indent="-182880">
              <a:lnSpc>
                <a:spcPct val="100000"/>
              </a:lnSpc>
              <a:buFont typeface="Garamond" pitchFamily="18" charset="0"/>
              <a:buChar char="◦"/>
            </a:pPr>
            <a:r>
              <a:rPr kumimoji="1" lang="ja-JP" altLang="en-US"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rPr>
              <a:t>実施校同士の交流等で取り組みやすい方法について情報交換が必要</a:t>
            </a:r>
            <a:endParaRPr kumimoji="1" lang="en-US" altLang="ja-JP" sz="2000" dirty="0">
              <a:solidFill>
                <a:schemeClr val="tx1">
                  <a:lumMod val="75000"/>
                  <a:lumOff val="25000"/>
                </a:schemeClr>
              </a:solidFill>
              <a:latin typeface="UD デジタル 教科書体 N-B" panose="02020700000000000000" pitchFamily="17" charset="-128"/>
              <a:ea typeface="UD デジタル 教科書体 N-B" panose="02020700000000000000" pitchFamily="17" charset="-128"/>
            </a:endParaRPr>
          </a:p>
          <a:p>
            <a:pPr indent="-182880">
              <a:lnSpc>
                <a:spcPct val="100000"/>
              </a:lnSpc>
              <a:buFont typeface="Garamond" pitchFamily="18" charset="0"/>
              <a:buChar char="◦"/>
            </a:pPr>
            <a:endParaRPr kumimoji="1" lang="en-US" altLang="ja-JP" dirty="0">
              <a:solidFill>
                <a:schemeClr val="tx1">
                  <a:lumMod val="75000"/>
                  <a:lumOff val="25000"/>
                </a:schemeClr>
              </a:solidFill>
            </a:endParaRPr>
          </a:p>
          <a:p>
            <a:pPr indent="-182880">
              <a:lnSpc>
                <a:spcPct val="100000"/>
              </a:lnSpc>
              <a:buFont typeface="Garamond" pitchFamily="18" charset="0"/>
              <a:buChar char="◦"/>
            </a:pPr>
            <a:endParaRPr kumimoji="1" lang="en-US" altLang="ja-JP" dirty="0">
              <a:solidFill>
                <a:schemeClr val="tx1">
                  <a:lumMod val="75000"/>
                  <a:lumOff val="25000"/>
                </a:schemeClr>
              </a:solidFill>
            </a:endParaRPr>
          </a:p>
          <a:p>
            <a:pPr indent="-182880">
              <a:lnSpc>
                <a:spcPct val="100000"/>
              </a:lnSpc>
              <a:buFont typeface="Garamond" pitchFamily="18" charset="0"/>
              <a:buChar char="◦"/>
            </a:pPr>
            <a:endParaRPr kumimoji="1" lang="en-US" altLang="ja-JP" dirty="0">
              <a:solidFill>
                <a:schemeClr val="tx1">
                  <a:lumMod val="75000"/>
                  <a:lumOff val="25000"/>
                </a:schemeClr>
              </a:solidFill>
            </a:endParaRPr>
          </a:p>
        </p:txBody>
      </p:sp>
    </p:spTree>
    <p:extLst>
      <p:ext uri="{BB962C8B-B14F-4D97-AF65-F5344CB8AC3E}">
        <p14:creationId xmlns:p14="http://schemas.microsoft.com/office/powerpoint/2010/main" val="3661526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7">
            <a:extLst>
              <a:ext uri="{FF2B5EF4-FFF2-40B4-BE49-F238E27FC236}">
                <a16:creationId xmlns:a16="http://schemas.microsoft.com/office/drawing/2014/main" id="{A0D70C8A-A50E-4B41-86A2-E2F85581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ja-JP" altLang="en-US"/>
          </a:p>
        </p:txBody>
      </p:sp>
      <p:sp>
        <p:nvSpPr>
          <p:cNvPr id="31" name="Rectangle 19">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21">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33" name="Rectangle 23">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ja-JP" altLang="en-US"/>
          </a:p>
        </p:txBody>
      </p:sp>
      <p:sp>
        <p:nvSpPr>
          <p:cNvPr id="34" name="Rectangle 25">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ja-JP" altLang="en-US"/>
          </a:p>
        </p:txBody>
      </p:sp>
      <p:sp>
        <p:nvSpPr>
          <p:cNvPr id="2" name="タイトル 1">
            <a:extLst>
              <a:ext uri="{FF2B5EF4-FFF2-40B4-BE49-F238E27FC236}">
                <a16:creationId xmlns:a16="http://schemas.microsoft.com/office/drawing/2014/main" id="{7518687E-178D-A830-1881-E2209D2150CE}"/>
              </a:ext>
            </a:extLst>
          </p:cNvPr>
          <p:cNvSpPr>
            <a:spLocks noGrp="1"/>
          </p:cNvSpPr>
          <p:nvPr>
            <p:ph type="title"/>
          </p:nvPr>
        </p:nvSpPr>
        <p:spPr>
          <a:xfrm>
            <a:off x="3844616" y="881210"/>
            <a:ext cx="7417925" cy="1517035"/>
          </a:xfrm>
        </p:spPr>
        <p:txBody>
          <a:bodyPr vert="horz" lIns="91440" tIns="45720" rIns="91440" bIns="45720" rtlCol="0" anchor="ctr">
            <a:normAutofit/>
          </a:bodyPr>
          <a:lstStyle/>
          <a:p>
            <a:r>
              <a:rPr kumimoji="1" lang="ja-JP" altLang="en-US" sz="4800" dirty="0">
                <a:solidFill>
                  <a:schemeClr val="tx1">
                    <a:lumMod val="75000"/>
                    <a:lumOff val="25000"/>
                  </a:schemeClr>
                </a:solidFill>
              </a:rPr>
              <a:t>指導助言について</a:t>
            </a:r>
            <a:endParaRPr kumimoji="1" lang="en-US" altLang="ja-JP" sz="4800" dirty="0">
              <a:solidFill>
                <a:schemeClr val="tx1">
                  <a:lumMod val="75000"/>
                  <a:lumOff val="25000"/>
                </a:schemeClr>
              </a:solidFill>
            </a:endParaRPr>
          </a:p>
        </p:txBody>
      </p:sp>
      <p:sp>
        <p:nvSpPr>
          <p:cNvPr id="4" name="テキスト プレースホルダー 3">
            <a:extLst>
              <a:ext uri="{FF2B5EF4-FFF2-40B4-BE49-F238E27FC236}">
                <a16:creationId xmlns:a16="http://schemas.microsoft.com/office/drawing/2014/main" id="{F15035FE-A568-797D-95FB-E62944D094F5}"/>
              </a:ext>
            </a:extLst>
          </p:cNvPr>
          <p:cNvSpPr>
            <a:spLocks noGrp="1"/>
          </p:cNvSpPr>
          <p:nvPr>
            <p:ph type="body" sz="half" idx="2"/>
          </p:nvPr>
        </p:nvSpPr>
        <p:spPr>
          <a:xfrm>
            <a:off x="3844616" y="2626840"/>
            <a:ext cx="7245103" cy="3131777"/>
          </a:xfrm>
        </p:spPr>
        <p:txBody>
          <a:bodyPr vert="horz" lIns="91440" tIns="45720" rIns="91440" bIns="45720" rtlCol="0">
            <a:normAutofit/>
          </a:bodyPr>
          <a:lstStyle/>
          <a:p>
            <a:pPr indent="-182880">
              <a:lnSpc>
                <a:spcPct val="100000"/>
              </a:lnSpc>
              <a:buFont typeface="Garamond" pitchFamily="18" charset="0"/>
              <a:buChar char="◦"/>
            </a:pPr>
            <a:endParaRPr kumimoji="1" lang="en-US" altLang="ja-JP" dirty="0">
              <a:solidFill>
                <a:schemeClr val="tx1">
                  <a:lumMod val="75000"/>
                  <a:lumOff val="25000"/>
                </a:schemeClr>
              </a:solidFill>
            </a:endParaRPr>
          </a:p>
        </p:txBody>
      </p:sp>
    </p:spTree>
    <p:extLst>
      <p:ext uri="{BB962C8B-B14F-4D97-AF65-F5344CB8AC3E}">
        <p14:creationId xmlns:p14="http://schemas.microsoft.com/office/powerpoint/2010/main" val="259277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219F70-1B99-EA98-9781-3E303D1458A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0D70C8A-A50E-4B41-86A2-E2F85581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ja-JP" altLang="en-US"/>
          </a:p>
        </p:txBody>
      </p:sp>
      <p:sp>
        <p:nvSpPr>
          <p:cNvPr id="11" name="Rectangle 10">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5" name="Rectangle 14">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ja-JP" altLang="en-US"/>
          </a:p>
        </p:txBody>
      </p:sp>
      <p:sp>
        <p:nvSpPr>
          <p:cNvPr id="17" name="Rectangle 16">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ja-JP" altLang="en-US"/>
          </a:p>
        </p:txBody>
      </p:sp>
      <p:sp>
        <p:nvSpPr>
          <p:cNvPr id="2" name="タイトル 1">
            <a:extLst>
              <a:ext uri="{FF2B5EF4-FFF2-40B4-BE49-F238E27FC236}">
                <a16:creationId xmlns:a16="http://schemas.microsoft.com/office/drawing/2014/main" id="{AD59A483-3907-CBF9-78A1-251E5347EBB3}"/>
              </a:ext>
            </a:extLst>
          </p:cNvPr>
          <p:cNvSpPr>
            <a:spLocks noGrp="1"/>
          </p:cNvSpPr>
          <p:nvPr>
            <p:ph type="title"/>
          </p:nvPr>
        </p:nvSpPr>
        <p:spPr>
          <a:xfrm>
            <a:off x="3844616" y="881210"/>
            <a:ext cx="7417925" cy="1517035"/>
          </a:xfrm>
        </p:spPr>
        <p:txBody>
          <a:bodyPr vert="horz" lIns="91440" tIns="45720" rIns="91440" bIns="45720" rtlCol="0" anchor="ctr">
            <a:normAutofit/>
          </a:bodyPr>
          <a:lstStyle/>
          <a:p>
            <a:r>
              <a:rPr kumimoji="1" lang="ja-JP" altLang="en-US" sz="4800" dirty="0">
                <a:solidFill>
                  <a:schemeClr val="tx1">
                    <a:lumMod val="75000"/>
                    <a:lumOff val="25000"/>
                  </a:schemeClr>
                </a:solidFill>
              </a:rPr>
              <a:t>質疑応答</a:t>
            </a:r>
            <a:endParaRPr kumimoji="1" lang="en-US" altLang="ja-JP" sz="4800" dirty="0">
              <a:solidFill>
                <a:schemeClr val="tx1">
                  <a:lumMod val="75000"/>
                  <a:lumOff val="25000"/>
                </a:schemeClr>
              </a:solidFill>
            </a:endParaRPr>
          </a:p>
        </p:txBody>
      </p:sp>
      <p:sp>
        <p:nvSpPr>
          <p:cNvPr id="4" name="テキスト プレースホルダー 3">
            <a:extLst>
              <a:ext uri="{FF2B5EF4-FFF2-40B4-BE49-F238E27FC236}">
                <a16:creationId xmlns:a16="http://schemas.microsoft.com/office/drawing/2014/main" id="{B61017C3-6A7C-CD8E-D233-F23797C6F815}"/>
              </a:ext>
            </a:extLst>
          </p:cNvPr>
          <p:cNvSpPr>
            <a:spLocks noGrp="1"/>
          </p:cNvSpPr>
          <p:nvPr>
            <p:ph type="body" sz="half" idx="2"/>
          </p:nvPr>
        </p:nvSpPr>
        <p:spPr>
          <a:xfrm>
            <a:off x="3844616" y="2626840"/>
            <a:ext cx="7245103" cy="3131777"/>
          </a:xfrm>
        </p:spPr>
        <p:txBody>
          <a:bodyPr vert="horz" lIns="91440" tIns="45720" rIns="91440" bIns="45720" rtlCol="0">
            <a:normAutofit/>
          </a:bodyPr>
          <a:lstStyle/>
          <a:p>
            <a:pPr indent="-182880">
              <a:lnSpc>
                <a:spcPct val="100000"/>
              </a:lnSpc>
              <a:buFont typeface="Garamond" pitchFamily="18" charset="0"/>
              <a:buChar char="◦"/>
            </a:pPr>
            <a:endParaRPr kumimoji="1" lang="en-US" altLang="ja-JP" dirty="0">
              <a:solidFill>
                <a:schemeClr val="tx1">
                  <a:lumMod val="75000"/>
                  <a:lumOff val="25000"/>
                </a:schemeClr>
              </a:solidFill>
            </a:endParaRPr>
          </a:p>
        </p:txBody>
      </p:sp>
    </p:spTree>
    <p:extLst>
      <p:ext uri="{BB962C8B-B14F-4D97-AF65-F5344CB8AC3E}">
        <p14:creationId xmlns:p14="http://schemas.microsoft.com/office/powerpoint/2010/main" val="583915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7460C-926C-F5CD-B5EC-F86018CC3A1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6BEF930-05C2-97F6-AC37-A2BD62ADC355}"/>
              </a:ext>
            </a:extLst>
          </p:cNvPr>
          <p:cNvSpPr>
            <a:spLocks noGrp="1"/>
          </p:cNvSpPr>
          <p:nvPr>
            <p:ph type="ctrTitle"/>
          </p:nvPr>
        </p:nvSpPr>
        <p:spPr>
          <a:xfrm>
            <a:off x="1260205" y="1887795"/>
            <a:ext cx="9673306" cy="2733106"/>
          </a:xfrm>
        </p:spPr>
        <p:txBody>
          <a:bodyPr anchor="ctr">
            <a:normAutofit/>
          </a:bodyPr>
          <a:lstStyle/>
          <a:p>
            <a:r>
              <a:rPr kumimoji="1" lang="ja-JP" altLang="en-US" sz="6100" dirty="0"/>
              <a:t>お疲れ様でした</a:t>
            </a:r>
          </a:p>
        </p:txBody>
      </p:sp>
      <p:sp>
        <p:nvSpPr>
          <p:cNvPr id="3" name="字幕 2">
            <a:extLst>
              <a:ext uri="{FF2B5EF4-FFF2-40B4-BE49-F238E27FC236}">
                <a16:creationId xmlns:a16="http://schemas.microsoft.com/office/drawing/2014/main" id="{075AC2F4-1AA2-566D-49DF-AC358178DD3C}"/>
              </a:ext>
            </a:extLst>
          </p:cNvPr>
          <p:cNvSpPr>
            <a:spLocks noGrp="1"/>
          </p:cNvSpPr>
          <p:nvPr>
            <p:ph type="subTitle" idx="1"/>
          </p:nvPr>
        </p:nvSpPr>
        <p:spPr>
          <a:xfrm>
            <a:off x="1260204" y="4718994"/>
            <a:ext cx="9673306" cy="913322"/>
          </a:xfrm>
        </p:spPr>
        <p:txBody>
          <a:bodyPr>
            <a:normAutofit/>
          </a:bodyPr>
          <a:lstStyle/>
          <a:p>
            <a:pPr>
              <a:spcAft>
                <a:spcPts val="600"/>
              </a:spcAft>
            </a:pPr>
            <a:endParaRPr kumimoji="1" lang="ja-JP" altLang="en-US" sz="2000" dirty="0"/>
          </a:p>
        </p:txBody>
      </p:sp>
    </p:spTree>
    <p:extLst>
      <p:ext uri="{BB962C8B-B14F-4D97-AF65-F5344CB8AC3E}">
        <p14:creationId xmlns:p14="http://schemas.microsoft.com/office/powerpoint/2010/main" val="277262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nodePh="1">
                                  <p:stCondLst>
                                    <p:cond delay="2000"/>
                                  </p:stCondLst>
                                  <p:endCondLst>
                                    <p:cond evt="begin" delay="0">
                                      <p:tn val="8"/>
                                    </p:cond>
                                  </p:end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ホワイトボード&#10;&#10;AI によって生成されたコンテンツは間違っている可能性があります。">
            <a:extLst>
              <a:ext uri="{FF2B5EF4-FFF2-40B4-BE49-F238E27FC236}">
                <a16:creationId xmlns:a16="http://schemas.microsoft.com/office/drawing/2014/main" id="{02D960A0-F746-3996-1AB7-494EE474E268}"/>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rcRect/>
          <a:stretch/>
        </p:blipFill>
        <p:spPr>
          <a:xfrm rot="5400000">
            <a:off x="122490" y="1206615"/>
            <a:ext cx="7085930" cy="5580858"/>
          </a:xfrm>
        </p:spPr>
      </p:pic>
      <p:pic>
        <p:nvPicPr>
          <p:cNvPr id="7" name="図 6" descr="ホワイトボードに書かれた文字&#10;&#10;AI によって生成されたコンテンツは間違っている可能性があります。">
            <a:extLst>
              <a:ext uri="{FF2B5EF4-FFF2-40B4-BE49-F238E27FC236}">
                <a16:creationId xmlns:a16="http://schemas.microsoft.com/office/drawing/2014/main" id="{5C9AE57E-029F-93E3-2F70-8CE9E73B538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rot="5400000">
            <a:off x="5952280" y="1196383"/>
            <a:ext cx="6192481" cy="4707871"/>
          </a:xfrm>
          <a:prstGeom prst="rect">
            <a:avLst/>
          </a:prstGeom>
        </p:spPr>
      </p:pic>
    </p:spTree>
    <p:extLst>
      <p:ext uri="{BB962C8B-B14F-4D97-AF65-F5344CB8AC3E}">
        <p14:creationId xmlns:p14="http://schemas.microsoft.com/office/powerpoint/2010/main" val="364444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D3CB6-7E6B-F7D9-4C8A-90E2C73C1DC2}"/>
              </a:ext>
            </a:extLst>
          </p:cNvPr>
          <p:cNvSpPr>
            <a:spLocks noGrp="1"/>
          </p:cNvSpPr>
          <p:nvPr>
            <p:ph type="title"/>
          </p:nvPr>
        </p:nvSpPr>
        <p:spPr/>
        <p:txBody>
          <a:bodyPr/>
          <a:lstStyle/>
          <a:p>
            <a:endParaRPr kumimoji="1" lang="ja-JP" altLang="en-US"/>
          </a:p>
        </p:txBody>
      </p:sp>
      <p:pic>
        <p:nvPicPr>
          <p:cNvPr id="5" name="コンテンツ プレースホルダー 4" descr="ホワイトボードに書かれた文字&#10;&#10;AI によって生成されたコンテンツは間違っている可能性があります。">
            <a:extLst>
              <a:ext uri="{FF2B5EF4-FFF2-40B4-BE49-F238E27FC236}">
                <a16:creationId xmlns:a16="http://schemas.microsoft.com/office/drawing/2014/main" id="{C4B405B2-7D4C-10E2-EDEF-AD4BB2DB7C59}"/>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rot="5400000">
            <a:off x="5813" y="870026"/>
            <a:ext cx="6960214" cy="5220159"/>
          </a:xfrm>
        </p:spPr>
      </p:pic>
      <p:pic>
        <p:nvPicPr>
          <p:cNvPr id="9" name="図 8" descr="カレンダー が含まれている画像&#10;&#10;AI によって生成されたコンテンツは間違っている可能性があります。">
            <a:extLst>
              <a:ext uri="{FF2B5EF4-FFF2-40B4-BE49-F238E27FC236}">
                <a16:creationId xmlns:a16="http://schemas.microsoft.com/office/drawing/2014/main" id="{C72DEF7B-7128-6888-F477-77B4709217F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5419835" y="827623"/>
            <a:ext cx="6937005" cy="5202754"/>
          </a:xfrm>
          <a:prstGeom prst="rect">
            <a:avLst/>
          </a:prstGeom>
        </p:spPr>
      </p:pic>
    </p:spTree>
    <p:extLst>
      <p:ext uri="{BB962C8B-B14F-4D97-AF65-F5344CB8AC3E}">
        <p14:creationId xmlns:p14="http://schemas.microsoft.com/office/powerpoint/2010/main" val="117785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8E6431-1233-CEFD-846F-460D206480F9}"/>
              </a:ext>
            </a:extLst>
          </p:cNvPr>
          <p:cNvSpPr>
            <a:spLocks noGrp="1"/>
          </p:cNvSpPr>
          <p:nvPr>
            <p:ph type="title"/>
          </p:nvPr>
        </p:nvSpPr>
        <p:spPr>
          <a:xfrm>
            <a:off x="326918" y="574034"/>
            <a:ext cx="4904715" cy="5709931"/>
          </a:xfrm>
        </p:spPr>
        <p:txBody>
          <a:bodyPr>
            <a:normAutofit/>
          </a:bodyPr>
          <a:lstStyle/>
          <a:p>
            <a:r>
              <a:rPr kumimoji="1" lang="ja-JP" altLang="en-US" dirty="0"/>
              <a:t>令和</a:t>
            </a:r>
            <a:r>
              <a:rPr kumimoji="1" lang="en-US" altLang="ja-JP" dirty="0"/>
              <a:t>7</a:t>
            </a:r>
            <a:r>
              <a:rPr kumimoji="1" lang="ja-JP" altLang="en-US" dirty="0"/>
              <a:t>年度からの変更点について</a:t>
            </a:r>
            <a:br>
              <a:rPr kumimoji="1" lang="en-US" altLang="ja-JP" dirty="0"/>
            </a:br>
            <a:br>
              <a:rPr kumimoji="1" lang="en-US" altLang="ja-JP" dirty="0"/>
            </a:br>
            <a:r>
              <a:rPr kumimoji="1" lang="en-US" altLang="ja-JP" sz="2700" dirty="0"/>
              <a:t>※</a:t>
            </a:r>
            <a:r>
              <a:rPr lang="ja-JP" altLang="en-US" sz="2700" dirty="0"/>
              <a:t>以前検定実施校に配布さ</a:t>
            </a:r>
            <a:r>
              <a:rPr kumimoji="1" lang="ja-JP" altLang="en-US" sz="2700" dirty="0"/>
              <a:t>れたＤＶＤはしばらく内容はそのままなので右のように読み替えて使用してくださいとのこと</a:t>
            </a:r>
          </a:p>
        </p:txBody>
      </p:sp>
      <p:graphicFrame>
        <p:nvGraphicFramePr>
          <p:cNvPr id="5" name="コンテンツ プレースホルダー 2">
            <a:extLst>
              <a:ext uri="{FF2B5EF4-FFF2-40B4-BE49-F238E27FC236}">
                <a16:creationId xmlns:a16="http://schemas.microsoft.com/office/drawing/2014/main" id="{EB55C21F-F9AE-7F69-E6EC-F474FAA4F45E}"/>
              </a:ext>
            </a:extLst>
          </p:cNvPr>
          <p:cNvGraphicFramePr>
            <a:graphicFrameLocks noGrp="1"/>
          </p:cNvGraphicFramePr>
          <p:nvPr>
            <p:ph idx="1"/>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85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54EC5E-B85D-0737-1DDA-6FAE3C33D279}"/>
            </a:ext>
          </a:extLst>
        </p:cNvPr>
        <p:cNvGrpSpPr/>
        <p:nvPr/>
      </p:nvGrpSpPr>
      <p:grpSpPr>
        <a:xfrm>
          <a:off x="0" y="0"/>
          <a:ext cx="0" cy="0"/>
          <a:chOff x="0" y="0"/>
          <a:chExt cx="0" cy="0"/>
        </a:xfrm>
      </p:grpSpPr>
      <p:sp>
        <p:nvSpPr>
          <p:cNvPr id="47" name="Rectangle 46">
            <a:extLst>
              <a:ext uri="{FF2B5EF4-FFF2-40B4-BE49-F238E27FC236}">
                <a16:creationId xmlns:a16="http://schemas.microsoft.com/office/drawing/2014/main" id="{3A8C6BC2-E9E2-4780-8A41-064073CD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49" name="Rectangle 48">
            <a:extLst>
              <a:ext uri="{FF2B5EF4-FFF2-40B4-BE49-F238E27FC236}">
                <a16:creationId xmlns:a16="http://schemas.microsoft.com/office/drawing/2014/main" id="{E70450CF-22E9-4B1D-B146-30FEE770C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ja-JP" altLang="en-US"/>
          </a:p>
        </p:txBody>
      </p:sp>
      <p:sp>
        <p:nvSpPr>
          <p:cNvPr id="51" name="Rectangle 50">
            <a:extLst>
              <a:ext uri="{FF2B5EF4-FFF2-40B4-BE49-F238E27FC236}">
                <a16:creationId xmlns:a16="http://schemas.microsoft.com/office/drawing/2014/main" id="{80238079-1F65-476A-BC6C-F2D3BD268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ja-JP" altLang="en-US"/>
          </a:p>
        </p:txBody>
      </p:sp>
      <p:sp>
        <p:nvSpPr>
          <p:cNvPr id="53" name="Rectangle 52">
            <a:extLst>
              <a:ext uri="{FF2B5EF4-FFF2-40B4-BE49-F238E27FC236}">
                <a16:creationId xmlns:a16="http://schemas.microsoft.com/office/drawing/2014/main" id="{3740C935-D2D3-4F63-A4DA-CD768BB3F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grpSp>
        <p:nvGrpSpPr>
          <p:cNvPr id="55" name="Group 54">
            <a:extLst>
              <a:ext uri="{FF2B5EF4-FFF2-40B4-BE49-F238E27FC236}">
                <a16:creationId xmlns:a16="http://schemas.microsoft.com/office/drawing/2014/main" id="{BE8D8045-0F80-4964-B591-0D599AB42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56" name="Straight Connector 55">
              <a:extLst>
                <a:ext uri="{FF2B5EF4-FFF2-40B4-BE49-F238E27FC236}">
                  <a16:creationId xmlns:a16="http://schemas.microsoft.com/office/drawing/2014/main" id="{AF8A5889-0EE6-4E19-98FE-29F79E987B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0FE4C3-64BE-4A2B-818D-4D84479344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670D04-30D8-487E-A3F4-0655E48016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1A856DE3-B9AB-43F7-A80F-CB9F149A9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FCB1AAE-4B61-1300-C360-53D797B9A574}"/>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kumimoji="1" lang="ja-JP" altLang="en-US" sz="4800" cap="all" spc="-100"/>
              <a:t>筆記試験について</a:t>
            </a:r>
          </a:p>
        </p:txBody>
      </p:sp>
      <p:sp useBgFill="1">
        <p:nvSpPr>
          <p:cNvPr id="62" name="Rectangle 61">
            <a:extLst>
              <a:ext uri="{FF2B5EF4-FFF2-40B4-BE49-F238E27FC236}">
                <a16:creationId xmlns:a16="http://schemas.microsoft.com/office/drawing/2014/main" id="{8B4B154C-0A60-41BF-B149-21BD6D9B9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DC1BCB1-67D2-4359-8F92-3A69D16DD1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66" name="Straight Connector 65">
            <a:extLst>
              <a:ext uri="{FF2B5EF4-FFF2-40B4-BE49-F238E27FC236}">
                <a16:creationId xmlns:a16="http://schemas.microsoft.com/office/drawing/2014/main" id="{8800E080-59F0-4F83-B2C9-C7330EFDF5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F506867-1785-46B5-8ECF-33F482D02C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9A3BBB3C-0AB8-9603-0AB0-31EE8EA6713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15374" y="-1171"/>
            <a:ext cx="5748686" cy="6859172"/>
          </a:xfrm>
          <a:prstGeom prst="rect">
            <a:avLst/>
          </a:prstGeom>
        </p:spPr>
      </p:pic>
      <p:cxnSp>
        <p:nvCxnSpPr>
          <p:cNvPr id="70" name="Straight Connector 69">
            <a:extLst>
              <a:ext uri="{FF2B5EF4-FFF2-40B4-BE49-F238E27FC236}">
                <a16:creationId xmlns:a16="http://schemas.microsoft.com/office/drawing/2014/main" id="{A8A8A2B6-6C82-4F71-BD0A-2E57CD2317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4363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シャボン">
  <a:themeElements>
    <a:clrScheme name="シャボン">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シャボン">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シャボン">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シャボン</Template>
  <TotalTime>2492</TotalTime>
  <Words>2819</Words>
  <Application>Microsoft Office PowerPoint</Application>
  <PresentationFormat>ワイド画面</PresentationFormat>
  <Paragraphs>323</Paragraphs>
  <Slides>53</Slides>
  <Notes>53</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53</vt:i4>
      </vt:variant>
    </vt:vector>
  </HeadingPairs>
  <TitlesOfParts>
    <vt:vector size="61" baseType="lpstr">
      <vt:lpstr>UD デジタル 教科書体 N-B</vt:lpstr>
      <vt:lpstr>UD デジタル 教科書体 NK-R</vt:lpstr>
      <vt:lpstr>游ゴシック</vt:lpstr>
      <vt:lpstr>Century Gothic</vt:lpstr>
      <vt:lpstr>Garamond</vt:lpstr>
      <vt:lpstr>Wingdings</vt:lpstr>
      <vt:lpstr>シャボン</vt:lpstr>
      <vt:lpstr>Acrobat Document</vt:lpstr>
      <vt:lpstr>令和7年度全国高学校家庭科　食物調理技術検定 全国専門委員会伝達講習会</vt:lpstr>
      <vt:lpstr>日程</vt:lpstr>
      <vt:lpstr>本日の内容</vt:lpstr>
      <vt:lpstr>全国高等学校食物技術検定資料  令和7年度4月発行　改訂版について  指導者は必ず購入 今年度より購入可能</vt:lpstr>
      <vt:lpstr>PowerPoint プレゼンテーション</vt:lpstr>
      <vt:lpstr>PowerPoint プレゼンテーション</vt:lpstr>
      <vt:lpstr>PowerPoint プレゼンテーション</vt:lpstr>
      <vt:lpstr>令和7年度からの変更点について  ※以前検定実施校に配布されたＤＶＤはしばらく内容はそのままなので右のように読み替えて使用してくださいとのこと</vt:lpstr>
      <vt:lpstr>筆記試験について</vt:lpstr>
      <vt:lpstr>61回、62回検定実技試験内容</vt:lpstr>
      <vt:lpstr>３級実技について</vt:lpstr>
      <vt:lpstr>２級実技について</vt:lpstr>
      <vt:lpstr>61回、62回検定実技試験内容</vt:lpstr>
      <vt:lpstr>第61回・62回 評価規準に記載の 食物調理技術検定2級訂正 </vt:lpstr>
      <vt:lpstr>準１級実技について</vt:lpstr>
      <vt:lpstr>61回、62回検定実技試験内容</vt:lpstr>
      <vt:lpstr>準１級指定調理 ６１回指定調理「焼き物」とは</vt:lpstr>
      <vt:lpstr>準１級指定調理 ６２回指定調理｢煮物｣について</vt:lpstr>
      <vt:lpstr>準１級評価規準について　</vt:lpstr>
      <vt:lpstr>準１級献立の記入について</vt:lpstr>
      <vt:lpstr>準1級　使用できる食材と計量、調味料、調理器具について　１</vt:lpstr>
      <vt:lpstr>準1級　使用できる食材と計量、調味料、調理器具について　２</vt:lpstr>
      <vt:lpstr>準1級　ついて　その他</vt:lpstr>
      <vt:lpstr>１級実技について</vt:lpstr>
      <vt:lpstr>61回、62回検定実技試験内容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申し込み方法等について</vt:lpstr>
      <vt:lpstr>申し込み方法等についての事務局から連絡　１</vt:lpstr>
      <vt:lpstr>申し込み方法等についての事務局から連絡　２</vt:lpstr>
      <vt:lpstr>申し込み方法等についての事務局から連絡　3</vt:lpstr>
      <vt:lpstr>検定結果 エクセルデータ訂正の検定実施結果のエクセルデータ訂正の連絡 (2).pdf 連絡</vt:lpstr>
      <vt:lpstr>PowerPoint プレゼンテーション</vt:lpstr>
      <vt:lpstr>PowerPoint プレゼンテーション</vt:lpstr>
      <vt:lpstr>PowerPoint プレゼンテーション</vt:lpstr>
      <vt:lpstr>PowerPoint プレゼンテーション</vt:lpstr>
      <vt:lpstr>グループワークのまとめから 準１級・１級を取り組みやすくするためには</vt:lpstr>
      <vt:lpstr>指導助言について</vt:lpstr>
      <vt:lpstr>質疑応答</vt:lpstr>
      <vt:lpstr>お疲れ様でした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山本 尚子</dc:creator>
  <cp:lastModifiedBy>山本 尚子</cp:lastModifiedBy>
  <cp:revision>14</cp:revision>
  <cp:lastPrinted>2025-06-11T10:52:12Z</cp:lastPrinted>
  <dcterms:created xsi:type="dcterms:W3CDTF">2025-05-31T08:47:18Z</dcterms:created>
  <dcterms:modified xsi:type="dcterms:W3CDTF">2025-06-16T06:04:09Z</dcterms:modified>
</cp:coreProperties>
</file>