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90" d="100"/>
          <a:sy n="90" d="100"/>
        </p:scale>
        <p:origin x="-67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5A51E1-CD18-4E6F-8B84-7EBBF078FA5E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E5C38FF2-BA53-49A2-AB5F-68625B96AE82}">
      <dgm:prSet phldrT="[テキスト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kumimoji="1" lang="ja-JP" altLang="en-US" dirty="0" smtClean="0"/>
            <a:t>五味</a:t>
          </a:r>
          <a:endParaRPr kumimoji="1" lang="ja-JP" altLang="en-US" dirty="0"/>
        </a:p>
      </dgm:t>
    </dgm:pt>
    <dgm:pt modelId="{B7D23251-FF38-4E2C-B0F2-99B658E2FCD0}" type="parTrans" cxnId="{0A349E74-A27B-4DF9-B4F9-A3063A9112D3}">
      <dgm:prSet/>
      <dgm:spPr/>
      <dgm:t>
        <a:bodyPr/>
        <a:lstStyle/>
        <a:p>
          <a:endParaRPr kumimoji="1" lang="ja-JP" altLang="en-US"/>
        </a:p>
      </dgm:t>
    </dgm:pt>
    <dgm:pt modelId="{F70A80C8-37C7-40BF-9861-739BFC2A2641}" type="sibTrans" cxnId="{0A349E74-A27B-4DF9-B4F9-A3063A9112D3}">
      <dgm:prSet/>
      <dgm:spPr/>
      <dgm:t>
        <a:bodyPr/>
        <a:lstStyle/>
        <a:p>
          <a:endParaRPr kumimoji="1" lang="ja-JP" altLang="en-US"/>
        </a:p>
      </dgm:t>
    </dgm:pt>
    <dgm:pt modelId="{577249F2-E028-4A3C-A729-FCF76D24C95B}">
      <dgm:prSet phldrT="[テキスト]"/>
      <dgm:spPr/>
      <dgm:t>
        <a:bodyPr/>
        <a:lstStyle/>
        <a:p>
          <a:r>
            <a:rPr kumimoji="1" lang="ja-JP" altLang="en-US" dirty="0" smtClean="0"/>
            <a:t>甘味</a:t>
          </a:r>
          <a:endParaRPr kumimoji="1" lang="ja-JP" altLang="en-US" dirty="0"/>
        </a:p>
      </dgm:t>
    </dgm:pt>
    <dgm:pt modelId="{F5F727AB-8A30-4194-B42B-DBE60F2C2F73}" type="parTrans" cxnId="{9ACB6981-AC05-4DD8-BD03-57BD504E626C}">
      <dgm:prSet/>
      <dgm:spPr/>
      <dgm:t>
        <a:bodyPr/>
        <a:lstStyle/>
        <a:p>
          <a:endParaRPr kumimoji="1" lang="ja-JP" altLang="en-US"/>
        </a:p>
      </dgm:t>
    </dgm:pt>
    <dgm:pt modelId="{CA31962A-4A9B-4BA3-BDC9-9A7686CD0D18}" type="sibTrans" cxnId="{9ACB6981-AC05-4DD8-BD03-57BD504E626C}">
      <dgm:prSet/>
      <dgm:spPr/>
      <dgm:t>
        <a:bodyPr/>
        <a:lstStyle/>
        <a:p>
          <a:endParaRPr kumimoji="1" lang="ja-JP" altLang="en-US"/>
        </a:p>
      </dgm:t>
    </dgm:pt>
    <dgm:pt modelId="{1E3BBBCC-9AA8-4B17-AF51-8266A44E84F6}">
      <dgm:prSet phldrT="[テキスト]"/>
      <dgm:spPr/>
      <dgm:t>
        <a:bodyPr/>
        <a:lstStyle/>
        <a:p>
          <a:r>
            <a:rPr kumimoji="1" lang="ja-JP" altLang="en-US" dirty="0" smtClean="0"/>
            <a:t>塩味</a:t>
          </a:r>
          <a:endParaRPr kumimoji="1" lang="ja-JP" altLang="en-US" dirty="0"/>
        </a:p>
      </dgm:t>
    </dgm:pt>
    <dgm:pt modelId="{3FA99F1A-B406-4969-A9E8-D97493CF4C1A}" type="parTrans" cxnId="{C8B7C960-A255-488D-9B0B-AB3FFBFB716B}">
      <dgm:prSet/>
      <dgm:spPr/>
      <dgm:t>
        <a:bodyPr/>
        <a:lstStyle/>
        <a:p>
          <a:endParaRPr kumimoji="1" lang="ja-JP" altLang="en-US"/>
        </a:p>
      </dgm:t>
    </dgm:pt>
    <dgm:pt modelId="{C84BCDF1-6985-4D2B-BC6F-90E9C0698A53}" type="sibTrans" cxnId="{C8B7C960-A255-488D-9B0B-AB3FFBFB716B}">
      <dgm:prSet/>
      <dgm:spPr/>
      <dgm:t>
        <a:bodyPr/>
        <a:lstStyle/>
        <a:p>
          <a:endParaRPr kumimoji="1" lang="ja-JP" altLang="en-US"/>
        </a:p>
      </dgm:t>
    </dgm:pt>
    <dgm:pt modelId="{52839D08-7E53-4406-AA64-54C31F09D8FC}">
      <dgm:prSet phldrT="[テキスト]"/>
      <dgm:spPr/>
      <dgm:t>
        <a:bodyPr/>
        <a:lstStyle/>
        <a:p>
          <a:r>
            <a:rPr kumimoji="1" lang="ja-JP" altLang="en-US" dirty="0" smtClean="0"/>
            <a:t>苦み</a:t>
          </a:r>
          <a:endParaRPr kumimoji="1" lang="ja-JP" altLang="en-US" dirty="0"/>
        </a:p>
      </dgm:t>
    </dgm:pt>
    <dgm:pt modelId="{93351007-D299-470C-957B-0915F85D1BAE}" type="parTrans" cxnId="{9B1EDAD2-1958-41E4-8D83-FC632985A890}">
      <dgm:prSet/>
      <dgm:spPr/>
      <dgm:t>
        <a:bodyPr/>
        <a:lstStyle/>
        <a:p>
          <a:endParaRPr kumimoji="1" lang="ja-JP" altLang="en-US"/>
        </a:p>
      </dgm:t>
    </dgm:pt>
    <dgm:pt modelId="{2521F1C8-B135-41FA-BFF8-D4D3281F4619}" type="sibTrans" cxnId="{9B1EDAD2-1958-41E4-8D83-FC632985A890}">
      <dgm:prSet/>
      <dgm:spPr/>
      <dgm:t>
        <a:bodyPr/>
        <a:lstStyle/>
        <a:p>
          <a:endParaRPr kumimoji="1" lang="ja-JP" altLang="en-US"/>
        </a:p>
      </dgm:t>
    </dgm:pt>
    <dgm:pt modelId="{D4655A94-6A10-47CA-B066-7B99C3CC4E21}">
      <dgm:prSet phldrT="[テキスト]"/>
      <dgm:spPr/>
      <dgm:t>
        <a:bodyPr/>
        <a:lstStyle/>
        <a:p>
          <a:r>
            <a:rPr kumimoji="1" lang="ja-JP" altLang="en-US" dirty="0" smtClean="0"/>
            <a:t>うま味</a:t>
          </a:r>
          <a:endParaRPr kumimoji="1" lang="ja-JP" altLang="en-US" dirty="0"/>
        </a:p>
      </dgm:t>
    </dgm:pt>
    <dgm:pt modelId="{0757F219-D792-463E-A7D4-551D8D935DB6}" type="parTrans" cxnId="{8B38DFFB-12E3-4C7B-ACC8-035A6F7D0CC0}">
      <dgm:prSet/>
      <dgm:spPr/>
      <dgm:t>
        <a:bodyPr/>
        <a:lstStyle/>
        <a:p>
          <a:endParaRPr kumimoji="1" lang="ja-JP" altLang="en-US"/>
        </a:p>
      </dgm:t>
    </dgm:pt>
    <dgm:pt modelId="{FA58ED39-7672-44A1-B09B-421489F4CBBC}" type="sibTrans" cxnId="{8B38DFFB-12E3-4C7B-ACC8-035A6F7D0CC0}">
      <dgm:prSet/>
      <dgm:spPr/>
      <dgm:t>
        <a:bodyPr/>
        <a:lstStyle/>
        <a:p>
          <a:endParaRPr kumimoji="1" lang="ja-JP" altLang="en-US"/>
        </a:p>
      </dgm:t>
    </dgm:pt>
    <dgm:pt modelId="{59302A26-F166-452E-968B-A6BDA7053969}">
      <dgm:prSet/>
      <dgm:spPr/>
      <dgm:t>
        <a:bodyPr/>
        <a:lstStyle/>
        <a:p>
          <a:r>
            <a:rPr kumimoji="1" lang="ja-JP" altLang="en-US" dirty="0" smtClean="0"/>
            <a:t>酸味</a:t>
          </a:r>
          <a:endParaRPr kumimoji="1" lang="ja-JP" altLang="en-US" dirty="0"/>
        </a:p>
      </dgm:t>
    </dgm:pt>
    <dgm:pt modelId="{CB7F1D13-C2FD-41EB-848C-241C92330B98}" type="parTrans" cxnId="{9593DEB9-4CE9-4A3F-81AD-510CBDCA490B}">
      <dgm:prSet/>
      <dgm:spPr/>
      <dgm:t>
        <a:bodyPr/>
        <a:lstStyle/>
        <a:p>
          <a:endParaRPr kumimoji="1" lang="ja-JP" altLang="en-US"/>
        </a:p>
      </dgm:t>
    </dgm:pt>
    <dgm:pt modelId="{2CEBA4B4-7526-4F49-8882-32E60755FA46}" type="sibTrans" cxnId="{9593DEB9-4CE9-4A3F-81AD-510CBDCA490B}">
      <dgm:prSet/>
      <dgm:spPr/>
      <dgm:t>
        <a:bodyPr/>
        <a:lstStyle/>
        <a:p>
          <a:endParaRPr kumimoji="1" lang="ja-JP" altLang="en-US"/>
        </a:p>
      </dgm:t>
    </dgm:pt>
    <dgm:pt modelId="{E4009719-D880-4410-A216-1C65480158AF}" type="pres">
      <dgm:prSet presAssocID="{FD5A51E1-CD18-4E6F-8B84-7EBBF078FA5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A41C951-8D3F-4DBF-A5F2-629DCC26DBBD}" type="pres">
      <dgm:prSet presAssocID="{E5C38FF2-BA53-49A2-AB5F-68625B96AE82}" presName="centerShape" presStyleLbl="node0" presStyleIdx="0" presStyleCnt="1" custScaleX="70048" custScaleY="70048"/>
      <dgm:spPr/>
      <dgm:t>
        <a:bodyPr/>
        <a:lstStyle/>
        <a:p>
          <a:endParaRPr kumimoji="1" lang="ja-JP" altLang="en-US"/>
        </a:p>
      </dgm:t>
    </dgm:pt>
    <dgm:pt modelId="{AAE60A61-6280-4310-93C9-D0889CCFD0CC}" type="pres">
      <dgm:prSet presAssocID="{577249F2-E028-4A3C-A729-FCF76D24C95B}" presName="node" presStyleLbl="node1" presStyleIdx="0" presStyleCnt="5" custScaleX="124874" custScaleY="1219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5CBFB2D-D4BA-4F76-B37A-C3B5EE0DA4DA}" type="pres">
      <dgm:prSet presAssocID="{577249F2-E028-4A3C-A729-FCF76D24C95B}" presName="dummy" presStyleCnt="0"/>
      <dgm:spPr/>
    </dgm:pt>
    <dgm:pt modelId="{BA7BB204-DAB9-4635-B623-8DA95AAA76C6}" type="pres">
      <dgm:prSet presAssocID="{CA31962A-4A9B-4BA3-BDC9-9A7686CD0D18}" presName="sibTrans" presStyleLbl="sibTrans2D1" presStyleIdx="0" presStyleCnt="5"/>
      <dgm:spPr/>
      <dgm:t>
        <a:bodyPr/>
        <a:lstStyle/>
        <a:p>
          <a:endParaRPr kumimoji="1" lang="ja-JP" altLang="en-US"/>
        </a:p>
      </dgm:t>
    </dgm:pt>
    <dgm:pt modelId="{1FC191A1-1B58-4179-B534-72C3BB6BF450}" type="pres">
      <dgm:prSet presAssocID="{1E3BBBCC-9AA8-4B17-AF51-8266A44E84F6}" presName="node" presStyleLbl="node1" presStyleIdx="1" presStyleCnt="5" custScaleX="124874" custScaleY="1219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1C4DDC4-D644-4657-8176-D233D870CAE6}" type="pres">
      <dgm:prSet presAssocID="{1E3BBBCC-9AA8-4B17-AF51-8266A44E84F6}" presName="dummy" presStyleCnt="0"/>
      <dgm:spPr/>
    </dgm:pt>
    <dgm:pt modelId="{032169FC-7423-43F5-9DB7-51A0074C96BE}" type="pres">
      <dgm:prSet presAssocID="{C84BCDF1-6985-4D2B-BC6F-90E9C0698A53}" presName="sibTrans" presStyleLbl="sibTrans2D1" presStyleIdx="1" presStyleCnt="5"/>
      <dgm:spPr/>
      <dgm:t>
        <a:bodyPr/>
        <a:lstStyle/>
        <a:p>
          <a:endParaRPr kumimoji="1" lang="ja-JP" altLang="en-US"/>
        </a:p>
      </dgm:t>
    </dgm:pt>
    <dgm:pt modelId="{11F95E92-07F5-47E0-B42A-345B12A875E1}" type="pres">
      <dgm:prSet presAssocID="{59302A26-F166-452E-968B-A6BDA7053969}" presName="node" presStyleLbl="node1" presStyleIdx="2" presStyleCnt="5" custScaleX="124874" custScaleY="1219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897943E-21CD-4636-BF34-B140222CED6E}" type="pres">
      <dgm:prSet presAssocID="{59302A26-F166-452E-968B-A6BDA7053969}" presName="dummy" presStyleCnt="0"/>
      <dgm:spPr/>
    </dgm:pt>
    <dgm:pt modelId="{19D2D2CA-6900-49C6-84D4-54981460AE9B}" type="pres">
      <dgm:prSet presAssocID="{2CEBA4B4-7526-4F49-8882-32E60755FA46}" presName="sibTrans" presStyleLbl="sibTrans2D1" presStyleIdx="2" presStyleCnt="5"/>
      <dgm:spPr/>
      <dgm:t>
        <a:bodyPr/>
        <a:lstStyle/>
        <a:p>
          <a:endParaRPr kumimoji="1" lang="ja-JP" altLang="en-US"/>
        </a:p>
      </dgm:t>
    </dgm:pt>
    <dgm:pt modelId="{C0CD423A-6E78-4527-9DE0-5E989E9BDB9F}" type="pres">
      <dgm:prSet presAssocID="{52839D08-7E53-4406-AA64-54C31F09D8FC}" presName="node" presStyleLbl="node1" presStyleIdx="3" presStyleCnt="5" custScaleX="124874" custScaleY="1219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935FF3-6463-47AA-B65D-AB971B74B5C1}" type="pres">
      <dgm:prSet presAssocID="{52839D08-7E53-4406-AA64-54C31F09D8FC}" presName="dummy" presStyleCnt="0"/>
      <dgm:spPr/>
    </dgm:pt>
    <dgm:pt modelId="{FD47DE77-EF28-42EA-B288-D5E56ACAA416}" type="pres">
      <dgm:prSet presAssocID="{2521F1C8-B135-41FA-BFF8-D4D3281F4619}" presName="sibTrans" presStyleLbl="sibTrans2D1" presStyleIdx="3" presStyleCnt="5"/>
      <dgm:spPr/>
      <dgm:t>
        <a:bodyPr/>
        <a:lstStyle/>
        <a:p>
          <a:endParaRPr kumimoji="1" lang="ja-JP" altLang="en-US"/>
        </a:p>
      </dgm:t>
    </dgm:pt>
    <dgm:pt modelId="{B1D3CE51-69BE-4C25-AFFD-C33BAD180E4E}" type="pres">
      <dgm:prSet presAssocID="{D4655A94-6A10-47CA-B066-7B99C3CC4E21}" presName="node" presStyleLbl="node1" presStyleIdx="4" presStyleCnt="5" custScaleX="124874" custScaleY="1219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030A29-B742-4928-87AC-9D1B1375AAA9}" type="pres">
      <dgm:prSet presAssocID="{D4655A94-6A10-47CA-B066-7B99C3CC4E21}" presName="dummy" presStyleCnt="0"/>
      <dgm:spPr/>
    </dgm:pt>
    <dgm:pt modelId="{70BB15FE-8B82-44DA-9196-D23617B6CD87}" type="pres">
      <dgm:prSet presAssocID="{FA58ED39-7672-44A1-B09B-421489F4CBBC}" presName="sibTrans" presStyleLbl="sibTrans2D1" presStyleIdx="4" presStyleCnt="5"/>
      <dgm:spPr/>
      <dgm:t>
        <a:bodyPr/>
        <a:lstStyle/>
        <a:p>
          <a:endParaRPr kumimoji="1" lang="ja-JP" altLang="en-US"/>
        </a:p>
      </dgm:t>
    </dgm:pt>
  </dgm:ptLst>
  <dgm:cxnLst>
    <dgm:cxn modelId="{6E960FB7-AB78-4E04-8A41-238948CD7C8E}" type="presOf" srcId="{52839D08-7E53-4406-AA64-54C31F09D8FC}" destId="{C0CD423A-6E78-4527-9DE0-5E989E9BDB9F}" srcOrd="0" destOrd="0" presId="urn:microsoft.com/office/officeart/2005/8/layout/radial6"/>
    <dgm:cxn modelId="{2ACFD9CF-32A5-40E2-BC28-1AF13BEB19B6}" type="presOf" srcId="{CA31962A-4A9B-4BA3-BDC9-9A7686CD0D18}" destId="{BA7BB204-DAB9-4635-B623-8DA95AAA76C6}" srcOrd="0" destOrd="0" presId="urn:microsoft.com/office/officeart/2005/8/layout/radial6"/>
    <dgm:cxn modelId="{9570C84F-B406-46E9-A93B-A9D0C4BF540A}" type="presOf" srcId="{FA58ED39-7672-44A1-B09B-421489F4CBBC}" destId="{70BB15FE-8B82-44DA-9196-D23617B6CD87}" srcOrd="0" destOrd="0" presId="urn:microsoft.com/office/officeart/2005/8/layout/radial6"/>
    <dgm:cxn modelId="{0A349E74-A27B-4DF9-B4F9-A3063A9112D3}" srcId="{FD5A51E1-CD18-4E6F-8B84-7EBBF078FA5E}" destId="{E5C38FF2-BA53-49A2-AB5F-68625B96AE82}" srcOrd="0" destOrd="0" parTransId="{B7D23251-FF38-4E2C-B0F2-99B658E2FCD0}" sibTransId="{F70A80C8-37C7-40BF-9861-739BFC2A2641}"/>
    <dgm:cxn modelId="{0AEA61A9-5ABD-4F50-B642-E552A2A31264}" type="presOf" srcId="{E5C38FF2-BA53-49A2-AB5F-68625B96AE82}" destId="{2A41C951-8D3F-4DBF-A5F2-629DCC26DBBD}" srcOrd="0" destOrd="0" presId="urn:microsoft.com/office/officeart/2005/8/layout/radial6"/>
    <dgm:cxn modelId="{9ACB6981-AC05-4DD8-BD03-57BD504E626C}" srcId="{E5C38FF2-BA53-49A2-AB5F-68625B96AE82}" destId="{577249F2-E028-4A3C-A729-FCF76D24C95B}" srcOrd="0" destOrd="0" parTransId="{F5F727AB-8A30-4194-B42B-DBE60F2C2F73}" sibTransId="{CA31962A-4A9B-4BA3-BDC9-9A7686CD0D18}"/>
    <dgm:cxn modelId="{8094C00F-CAFB-4086-88B7-BF15F28735FB}" type="presOf" srcId="{FD5A51E1-CD18-4E6F-8B84-7EBBF078FA5E}" destId="{E4009719-D880-4410-A216-1C65480158AF}" srcOrd="0" destOrd="0" presId="urn:microsoft.com/office/officeart/2005/8/layout/radial6"/>
    <dgm:cxn modelId="{1DA99704-3203-4DD0-A652-EB4EA69CAB6F}" type="presOf" srcId="{1E3BBBCC-9AA8-4B17-AF51-8266A44E84F6}" destId="{1FC191A1-1B58-4179-B534-72C3BB6BF450}" srcOrd="0" destOrd="0" presId="urn:microsoft.com/office/officeart/2005/8/layout/radial6"/>
    <dgm:cxn modelId="{1D3F985B-6F61-459C-864E-8F01A9170371}" type="presOf" srcId="{59302A26-F166-452E-968B-A6BDA7053969}" destId="{11F95E92-07F5-47E0-B42A-345B12A875E1}" srcOrd="0" destOrd="0" presId="urn:microsoft.com/office/officeart/2005/8/layout/radial6"/>
    <dgm:cxn modelId="{5915D98E-681A-4CFC-A836-3361A05B5894}" type="presOf" srcId="{C84BCDF1-6985-4D2B-BC6F-90E9C0698A53}" destId="{032169FC-7423-43F5-9DB7-51A0074C96BE}" srcOrd="0" destOrd="0" presId="urn:microsoft.com/office/officeart/2005/8/layout/radial6"/>
    <dgm:cxn modelId="{C3C9C717-E7D4-4CD7-8275-FCC5A707E0B0}" type="presOf" srcId="{577249F2-E028-4A3C-A729-FCF76D24C95B}" destId="{AAE60A61-6280-4310-93C9-D0889CCFD0CC}" srcOrd="0" destOrd="0" presId="urn:microsoft.com/office/officeart/2005/8/layout/radial6"/>
    <dgm:cxn modelId="{9B1EDAD2-1958-41E4-8D83-FC632985A890}" srcId="{E5C38FF2-BA53-49A2-AB5F-68625B96AE82}" destId="{52839D08-7E53-4406-AA64-54C31F09D8FC}" srcOrd="3" destOrd="0" parTransId="{93351007-D299-470C-957B-0915F85D1BAE}" sibTransId="{2521F1C8-B135-41FA-BFF8-D4D3281F4619}"/>
    <dgm:cxn modelId="{C8B7C960-A255-488D-9B0B-AB3FFBFB716B}" srcId="{E5C38FF2-BA53-49A2-AB5F-68625B96AE82}" destId="{1E3BBBCC-9AA8-4B17-AF51-8266A44E84F6}" srcOrd="1" destOrd="0" parTransId="{3FA99F1A-B406-4969-A9E8-D97493CF4C1A}" sibTransId="{C84BCDF1-6985-4D2B-BC6F-90E9C0698A53}"/>
    <dgm:cxn modelId="{8B38DFFB-12E3-4C7B-ACC8-035A6F7D0CC0}" srcId="{E5C38FF2-BA53-49A2-AB5F-68625B96AE82}" destId="{D4655A94-6A10-47CA-B066-7B99C3CC4E21}" srcOrd="4" destOrd="0" parTransId="{0757F219-D792-463E-A7D4-551D8D935DB6}" sibTransId="{FA58ED39-7672-44A1-B09B-421489F4CBBC}"/>
    <dgm:cxn modelId="{57E7CEB0-8BDE-43BD-B3C0-D8841F040858}" type="presOf" srcId="{2CEBA4B4-7526-4F49-8882-32E60755FA46}" destId="{19D2D2CA-6900-49C6-84D4-54981460AE9B}" srcOrd="0" destOrd="0" presId="urn:microsoft.com/office/officeart/2005/8/layout/radial6"/>
    <dgm:cxn modelId="{2D0BA801-26A9-48A3-8CC0-068831900E77}" type="presOf" srcId="{2521F1C8-B135-41FA-BFF8-D4D3281F4619}" destId="{FD47DE77-EF28-42EA-B288-D5E56ACAA416}" srcOrd="0" destOrd="0" presId="urn:microsoft.com/office/officeart/2005/8/layout/radial6"/>
    <dgm:cxn modelId="{41D5BCFF-2A06-4809-A49C-FE34A00B3BB2}" type="presOf" srcId="{D4655A94-6A10-47CA-B066-7B99C3CC4E21}" destId="{B1D3CE51-69BE-4C25-AFFD-C33BAD180E4E}" srcOrd="0" destOrd="0" presId="urn:microsoft.com/office/officeart/2005/8/layout/radial6"/>
    <dgm:cxn modelId="{9593DEB9-4CE9-4A3F-81AD-510CBDCA490B}" srcId="{E5C38FF2-BA53-49A2-AB5F-68625B96AE82}" destId="{59302A26-F166-452E-968B-A6BDA7053969}" srcOrd="2" destOrd="0" parTransId="{CB7F1D13-C2FD-41EB-848C-241C92330B98}" sibTransId="{2CEBA4B4-7526-4F49-8882-32E60755FA46}"/>
    <dgm:cxn modelId="{8E0988AA-5A7A-49C9-B1C9-77A98CEB218D}" type="presParOf" srcId="{E4009719-D880-4410-A216-1C65480158AF}" destId="{2A41C951-8D3F-4DBF-A5F2-629DCC26DBBD}" srcOrd="0" destOrd="0" presId="urn:microsoft.com/office/officeart/2005/8/layout/radial6"/>
    <dgm:cxn modelId="{75B1C69C-4D1E-4D01-9695-AA1C39318B62}" type="presParOf" srcId="{E4009719-D880-4410-A216-1C65480158AF}" destId="{AAE60A61-6280-4310-93C9-D0889CCFD0CC}" srcOrd="1" destOrd="0" presId="urn:microsoft.com/office/officeart/2005/8/layout/radial6"/>
    <dgm:cxn modelId="{DF8240A6-575B-4477-B3CD-24D5A7F338CA}" type="presParOf" srcId="{E4009719-D880-4410-A216-1C65480158AF}" destId="{75CBFB2D-D4BA-4F76-B37A-C3B5EE0DA4DA}" srcOrd="2" destOrd="0" presId="urn:microsoft.com/office/officeart/2005/8/layout/radial6"/>
    <dgm:cxn modelId="{EB8E9CE4-AB29-4DA9-967D-B4FCBE6B66F1}" type="presParOf" srcId="{E4009719-D880-4410-A216-1C65480158AF}" destId="{BA7BB204-DAB9-4635-B623-8DA95AAA76C6}" srcOrd="3" destOrd="0" presId="urn:microsoft.com/office/officeart/2005/8/layout/radial6"/>
    <dgm:cxn modelId="{ACD135EC-46D4-436A-9BC9-788BD1B632EF}" type="presParOf" srcId="{E4009719-D880-4410-A216-1C65480158AF}" destId="{1FC191A1-1B58-4179-B534-72C3BB6BF450}" srcOrd="4" destOrd="0" presId="urn:microsoft.com/office/officeart/2005/8/layout/radial6"/>
    <dgm:cxn modelId="{92972658-584F-4307-B459-C8AF4F034C59}" type="presParOf" srcId="{E4009719-D880-4410-A216-1C65480158AF}" destId="{11C4DDC4-D644-4657-8176-D233D870CAE6}" srcOrd="5" destOrd="0" presId="urn:microsoft.com/office/officeart/2005/8/layout/radial6"/>
    <dgm:cxn modelId="{90B9DA3A-9B79-4D87-B426-C6CA6E9C2C63}" type="presParOf" srcId="{E4009719-D880-4410-A216-1C65480158AF}" destId="{032169FC-7423-43F5-9DB7-51A0074C96BE}" srcOrd="6" destOrd="0" presId="urn:microsoft.com/office/officeart/2005/8/layout/radial6"/>
    <dgm:cxn modelId="{9224BFB2-6668-4BAA-BB90-A87F51312A99}" type="presParOf" srcId="{E4009719-D880-4410-A216-1C65480158AF}" destId="{11F95E92-07F5-47E0-B42A-345B12A875E1}" srcOrd="7" destOrd="0" presId="urn:microsoft.com/office/officeart/2005/8/layout/radial6"/>
    <dgm:cxn modelId="{F89E3E89-F2B6-42FC-AB86-A53198AEA302}" type="presParOf" srcId="{E4009719-D880-4410-A216-1C65480158AF}" destId="{D897943E-21CD-4636-BF34-B140222CED6E}" srcOrd="8" destOrd="0" presId="urn:microsoft.com/office/officeart/2005/8/layout/radial6"/>
    <dgm:cxn modelId="{7000AB94-1FC2-449A-96F8-0084C566D482}" type="presParOf" srcId="{E4009719-D880-4410-A216-1C65480158AF}" destId="{19D2D2CA-6900-49C6-84D4-54981460AE9B}" srcOrd="9" destOrd="0" presId="urn:microsoft.com/office/officeart/2005/8/layout/radial6"/>
    <dgm:cxn modelId="{A9C65491-B8EF-4780-A85D-AA2EEAB7611D}" type="presParOf" srcId="{E4009719-D880-4410-A216-1C65480158AF}" destId="{C0CD423A-6E78-4527-9DE0-5E989E9BDB9F}" srcOrd="10" destOrd="0" presId="urn:microsoft.com/office/officeart/2005/8/layout/radial6"/>
    <dgm:cxn modelId="{7F0C6A70-99C4-4118-BB6A-BB4EA3256046}" type="presParOf" srcId="{E4009719-D880-4410-A216-1C65480158AF}" destId="{55935FF3-6463-47AA-B65D-AB971B74B5C1}" srcOrd="11" destOrd="0" presId="urn:microsoft.com/office/officeart/2005/8/layout/radial6"/>
    <dgm:cxn modelId="{18778F8C-3075-4387-B6CB-564CFFF1130D}" type="presParOf" srcId="{E4009719-D880-4410-A216-1C65480158AF}" destId="{FD47DE77-EF28-42EA-B288-D5E56ACAA416}" srcOrd="12" destOrd="0" presId="urn:microsoft.com/office/officeart/2005/8/layout/radial6"/>
    <dgm:cxn modelId="{3D2F7622-5EC5-411D-87A0-0DA5F446B359}" type="presParOf" srcId="{E4009719-D880-4410-A216-1C65480158AF}" destId="{B1D3CE51-69BE-4C25-AFFD-C33BAD180E4E}" srcOrd="13" destOrd="0" presId="urn:microsoft.com/office/officeart/2005/8/layout/radial6"/>
    <dgm:cxn modelId="{BEADA8EF-5EE1-431F-8A3F-EA8FFF905BB7}" type="presParOf" srcId="{E4009719-D880-4410-A216-1C65480158AF}" destId="{80030A29-B742-4928-87AC-9D1B1375AAA9}" srcOrd="14" destOrd="0" presId="urn:microsoft.com/office/officeart/2005/8/layout/radial6"/>
    <dgm:cxn modelId="{936F8930-0646-4312-B84E-7B62B3FF1D4F}" type="presParOf" srcId="{E4009719-D880-4410-A216-1C65480158AF}" destId="{70BB15FE-8B82-44DA-9196-D23617B6CD8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B15FE-8B82-44DA-9196-D23617B6CD87}">
      <dsp:nvSpPr>
        <dsp:cNvPr id="0" name=""/>
        <dsp:cNvSpPr/>
      </dsp:nvSpPr>
      <dsp:spPr>
        <a:xfrm>
          <a:off x="1374925" y="514986"/>
          <a:ext cx="3346149" cy="3346149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47DE77-EF28-42EA-B288-D5E56ACAA416}">
      <dsp:nvSpPr>
        <dsp:cNvPr id="0" name=""/>
        <dsp:cNvSpPr/>
      </dsp:nvSpPr>
      <dsp:spPr>
        <a:xfrm>
          <a:off x="1374925" y="514986"/>
          <a:ext cx="3346149" cy="3346149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2D2CA-6900-49C6-84D4-54981460AE9B}">
      <dsp:nvSpPr>
        <dsp:cNvPr id="0" name=""/>
        <dsp:cNvSpPr/>
      </dsp:nvSpPr>
      <dsp:spPr>
        <a:xfrm>
          <a:off x="1374925" y="514986"/>
          <a:ext cx="3346149" cy="3346149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169FC-7423-43F5-9DB7-51A0074C96BE}">
      <dsp:nvSpPr>
        <dsp:cNvPr id="0" name=""/>
        <dsp:cNvSpPr/>
      </dsp:nvSpPr>
      <dsp:spPr>
        <a:xfrm>
          <a:off x="1374925" y="514986"/>
          <a:ext cx="3346149" cy="3346149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BB204-DAB9-4635-B623-8DA95AAA76C6}">
      <dsp:nvSpPr>
        <dsp:cNvPr id="0" name=""/>
        <dsp:cNvSpPr/>
      </dsp:nvSpPr>
      <dsp:spPr>
        <a:xfrm>
          <a:off x="1374925" y="514986"/>
          <a:ext cx="3346149" cy="3346149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1C951-8D3F-4DBF-A5F2-629DCC26DBBD}">
      <dsp:nvSpPr>
        <dsp:cNvPr id="0" name=""/>
        <dsp:cNvSpPr/>
      </dsp:nvSpPr>
      <dsp:spPr>
        <a:xfrm>
          <a:off x="2509021" y="1649082"/>
          <a:ext cx="1077956" cy="1077956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五味</a:t>
          </a:r>
          <a:endParaRPr kumimoji="1" lang="ja-JP" altLang="en-US" sz="2700" kern="1200" dirty="0"/>
        </a:p>
      </dsp:txBody>
      <dsp:txXfrm>
        <a:off x="2666884" y="1806945"/>
        <a:ext cx="762230" cy="762230"/>
      </dsp:txXfrm>
    </dsp:sp>
    <dsp:sp modelId="{AAE60A61-6280-4310-93C9-D0889CCFD0CC}">
      <dsp:nvSpPr>
        <dsp:cNvPr id="0" name=""/>
        <dsp:cNvSpPr/>
      </dsp:nvSpPr>
      <dsp:spPr>
        <a:xfrm>
          <a:off x="2375417" y="-102851"/>
          <a:ext cx="1345165" cy="131323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甘味</a:t>
          </a:r>
          <a:endParaRPr kumimoji="1" lang="ja-JP" altLang="en-US" sz="2500" kern="1200" dirty="0"/>
        </a:p>
      </dsp:txBody>
      <dsp:txXfrm>
        <a:off x="2572412" y="89468"/>
        <a:ext cx="951175" cy="928598"/>
      </dsp:txXfrm>
    </dsp:sp>
    <dsp:sp modelId="{1FC191A1-1B58-4179-B534-72C3BB6BF450}">
      <dsp:nvSpPr>
        <dsp:cNvPr id="0" name=""/>
        <dsp:cNvSpPr/>
      </dsp:nvSpPr>
      <dsp:spPr>
        <a:xfrm>
          <a:off x="3929724" y="1026418"/>
          <a:ext cx="1345165" cy="1313236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塩味</a:t>
          </a:r>
          <a:endParaRPr kumimoji="1" lang="ja-JP" altLang="en-US" sz="2500" kern="1200" dirty="0"/>
        </a:p>
      </dsp:txBody>
      <dsp:txXfrm>
        <a:off x="4126719" y="1218737"/>
        <a:ext cx="951175" cy="928598"/>
      </dsp:txXfrm>
    </dsp:sp>
    <dsp:sp modelId="{11F95E92-07F5-47E0-B42A-345B12A875E1}">
      <dsp:nvSpPr>
        <dsp:cNvPr id="0" name=""/>
        <dsp:cNvSpPr/>
      </dsp:nvSpPr>
      <dsp:spPr>
        <a:xfrm>
          <a:off x="3336031" y="2853615"/>
          <a:ext cx="1345165" cy="1313236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酸味</a:t>
          </a:r>
          <a:endParaRPr kumimoji="1" lang="ja-JP" altLang="en-US" sz="2500" kern="1200" dirty="0"/>
        </a:p>
      </dsp:txBody>
      <dsp:txXfrm>
        <a:off x="3533026" y="3045934"/>
        <a:ext cx="951175" cy="928598"/>
      </dsp:txXfrm>
    </dsp:sp>
    <dsp:sp modelId="{C0CD423A-6E78-4527-9DE0-5E989E9BDB9F}">
      <dsp:nvSpPr>
        <dsp:cNvPr id="0" name=""/>
        <dsp:cNvSpPr/>
      </dsp:nvSpPr>
      <dsp:spPr>
        <a:xfrm>
          <a:off x="1414803" y="2853615"/>
          <a:ext cx="1345165" cy="1313236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苦み</a:t>
          </a:r>
          <a:endParaRPr kumimoji="1" lang="ja-JP" altLang="en-US" sz="2500" kern="1200" dirty="0"/>
        </a:p>
      </dsp:txBody>
      <dsp:txXfrm>
        <a:off x="1611798" y="3045934"/>
        <a:ext cx="951175" cy="928598"/>
      </dsp:txXfrm>
    </dsp:sp>
    <dsp:sp modelId="{B1D3CE51-69BE-4C25-AFFD-C33BAD180E4E}">
      <dsp:nvSpPr>
        <dsp:cNvPr id="0" name=""/>
        <dsp:cNvSpPr/>
      </dsp:nvSpPr>
      <dsp:spPr>
        <a:xfrm>
          <a:off x="821110" y="1026418"/>
          <a:ext cx="1345165" cy="1313236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うま味</a:t>
          </a:r>
          <a:endParaRPr kumimoji="1" lang="ja-JP" altLang="en-US" sz="2500" kern="1200" dirty="0"/>
        </a:p>
      </dsp:txBody>
      <dsp:txXfrm>
        <a:off x="1018105" y="1218737"/>
        <a:ext cx="951175" cy="928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1635646"/>
            <a:ext cx="8134672" cy="110251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調味料・香辛料・嗜好食品・加工食品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－イ－</a:t>
            </a:r>
            <a:r>
              <a:rPr lang="ja-JP" altLang="en-US" dirty="0" smtClean="0"/>
              <a:t>ａーＬ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en-US" altLang="ja-JP" sz="4000" i="1" dirty="0" smtClean="0"/>
              <a:t>※</a:t>
            </a:r>
            <a:r>
              <a:rPr lang="ja-JP" altLang="en-US" sz="4000" i="1" dirty="0"/>
              <a:t>調味料等の塩分濃度</a:t>
            </a:r>
            <a:endParaRPr kumimoji="1" lang="ja-JP" altLang="en-US" sz="40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63933"/>
            <a:ext cx="4948779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405655" y="3838506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　日常的</a:t>
            </a:r>
            <a:r>
              <a:rPr lang="ja-JP" altLang="en-US" sz="2000" dirty="0"/>
              <a:t>に使用量を計算する際には，塩と対比させて，</a:t>
            </a:r>
            <a:r>
              <a:rPr lang="ja-JP" altLang="en-US" sz="2000" dirty="0">
                <a:solidFill>
                  <a:srgbClr val="FF0000"/>
                </a:solidFill>
              </a:rPr>
              <a:t>しょうゆの</a:t>
            </a:r>
            <a:r>
              <a:rPr lang="ja-JP" altLang="en-US" sz="2000" dirty="0" smtClean="0">
                <a:solidFill>
                  <a:srgbClr val="FF0000"/>
                </a:solidFill>
              </a:rPr>
              <a:t>使用量</a:t>
            </a:r>
            <a:r>
              <a:rPr lang="ja-JP" altLang="en-US" sz="2000" dirty="0">
                <a:solidFill>
                  <a:srgbClr val="FF0000"/>
                </a:solidFill>
              </a:rPr>
              <a:t>は塩の約５倍</a:t>
            </a:r>
            <a:r>
              <a:rPr lang="ja-JP" altLang="en-US" sz="2000" dirty="0"/>
              <a:t>，</a:t>
            </a:r>
            <a:r>
              <a:rPr lang="ja-JP" altLang="en-US" sz="2000" dirty="0">
                <a:solidFill>
                  <a:srgbClr val="FF0000"/>
                </a:solidFill>
              </a:rPr>
              <a:t>みそは塩の約</a:t>
            </a:r>
            <a:r>
              <a:rPr lang="en-US" altLang="ja-JP" sz="2000" dirty="0">
                <a:solidFill>
                  <a:srgbClr val="FF0000"/>
                </a:solidFill>
              </a:rPr>
              <a:t>10 </a:t>
            </a:r>
            <a:r>
              <a:rPr lang="ja-JP" altLang="en-US" sz="2000" dirty="0">
                <a:solidFill>
                  <a:srgbClr val="FF0000"/>
                </a:solidFill>
              </a:rPr>
              <a:t>倍</a:t>
            </a:r>
            <a:r>
              <a:rPr lang="ja-JP" altLang="en-US" sz="2000" dirty="0"/>
              <a:t>と捉えると便利である。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2047" y="4743023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4663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５つの基本味</a:t>
            </a:r>
            <a:endParaRPr kumimoji="1" lang="ja-JP" altLang="en-US" sz="4000" dirty="0"/>
          </a:p>
        </p:txBody>
      </p:sp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3729115199"/>
              </p:ext>
            </p:extLst>
          </p:nvPr>
        </p:nvGraphicFramePr>
        <p:xfrm>
          <a:off x="1524000" y="8120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626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調味料</a:t>
            </a:r>
            <a:endParaRPr kumimoji="1" lang="ja-JP" altLang="en-US" sz="4000" dirty="0"/>
          </a:p>
        </p:txBody>
      </p:sp>
      <p:sp>
        <p:nvSpPr>
          <p:cNvPr id="4" name="角丸四角形 3"/>
          <p:cNvSpPr/>
          <p:nvPr/>
        </p:nvSpPr>
        <p:spPr>
          <a:xfrm>
            <a:off x="332914" y="893203"/>
            <a:ext cx="8568952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/>
              <a:t>調味料は，料理に味や香りを付ける，食欲を増進させる，食品の保存性を高める等の目的で使用する。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830653"/>
              </p:ext>
            </p:extLst>
          </p:nvPr>
        </p:nvGraphicFramePr>
        <p:xfrm>
          <a:off x="899592" y="2283718"/>
          <a:ext cx="7200800" cy="2520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913"/>
                <a:gridCol w="5345887"/>
              </a:tblGrid>
              <a:tr h="4200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種類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例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甘味料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砂糖，みりん，蜂蜜など</a:t>
                      </a:r>
                      <a:endParaRPr kumimoji="1" lang="en-US" altLang="ja-JP" sz="2000" dirty="0" smtClean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塩味料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食塩，しょうゆ，みそなど</a:t>
                      </a:r>
                      <a:endParaRPr kumimoji="1" lang="en-US" altLang="ja-JP" sz="2000" dirty="0" smtClean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酸味料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穀物酢，果実酢など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うま味料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うま味調味料など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その他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ウスターソース，トマトケチャップ，マヨネーズなど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8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香辛料</a:t>
            </a:r>
            <a:endParaRPr kumimoji="1" lang="ja-JP" altLang="en-US" sz="4000" dirty="0"/>
          </a:p>
        </p:txBody>
      </p:sp>
      <p:sp>
        <p:nvSpPr>
          <p:cNvPr id="4" name="角丸四角形 3"/>
          <p:cNvSpPr/>
          <p:nvPr/>
        </p:nvSpPr>
        <p:spPr>
          <a:xfrm>
            <a:off x="332914" y="843558"/>
            <a:ext cx="8568952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/>
              <a:t>食品の調理のために用いる芳香性と刺激性を持った</a:t>
            </a:r>
            <a:r>
              <a:rPr lang="ja-JP" altLang="en-US" sz="2400" dirty="0" smtClean="0"/>
              <a:t>植物。</a:t>
            </a:r>
            <a:endParaRPr lang="en-US" altLang="ja-JP" sz="2400" dirty="0" smtClean="0"/>
          </a:p>
          <a:p>
            <a:r>
              <a:rPr lang="ja-JP" altLang="en-US" sz="2400" dirty="0"/>
              <a:t>香辛料</a:t>
            </a:r>
            <a:r>
              <a:rPr lang="ja-JP" altLang="en-US" sz="2400" dirty="0" smtClean="0"/>
              <a:t>の</a:t>
            </a:r>
            <a:r>
              <a:rPr lang="ja-JP" altLang="en-US" sz="2400" dirty="0"/>
              <a:t>うち，スパイスとは利用部位として茎と葉と花を除くものの総称で，ハーブとは茎と葉と花を利用するものの総称</a:t>
            </a:r>
            <a:r>
              <a:rPr lang="ja-JP" altLang="en-US" sz="2400" dirty="0" smtClean="0"/>
              <a:t>である。</a:t>
            </a:r>
            <a:endParaRPr lang="ja-JP" altLang="en-US" sz="2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469966"/>
              </p:ext>
            </p:extLst>
          </p:nvPr>
        </p:nvGraphicFramePr>
        <p:xfrm>
          <a:off x="827584" y="2571750"/>
          <a:ext cx="7200800" cy="2100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913"/>
                <a:gridCol w="5345887"/>
              </a:tblGrid>
              <a:tr h="4200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種類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例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辛み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こしょう，唐辛子，わさび，山椒など</a:t>
                      </a:r>
                      <a:endParaRPr kumimoji="1" lang="en-US" altLang="ja-JP" sz="2000" dirty="0" smtClean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香り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シナモン，バニラ，月桂樹など</a:t>
                      </a:r>
                      <a:endParaRPr kumimoji="1" lang="en-US" altLang="ja-JP" sz="2000" dirty="0" smtClean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色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パプリカ，ターメリック，サフランなど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調合香辛料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カレー粉，七味唐辛子，ラー油など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3725144" y="1998841"/>
            <a:ext cx="5418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出典：全日本スパイス協会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://www.ansa-spice.com/M04_Spice/Spice.html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8065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2058" y="18058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嗜好食品</a:t>
            </a:r>
            <a:endParaRPr kumimoji="1" lang="ja-JP" altLang="en-US" sz="4000" dirty="0"/>
          </a:p>
        </p:txBody>
      </p:sp>
      <p:sp>
        <p:nvSpPr>
          <p:cNvPr id="3" name="角丸四角形 2"/>
          <p:cNvSpPr/>
          <p:nvPr/>
        </p:nvSpPr>
        <p:spPr>
          <a:xfrm>
            <a:off x="362382" y="1203598"/>
            <a:ext cx="8568952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 smtClean="0"/>
              <a:t>栄養上の必要からではなく，くつろぎや楽しみ，気分転換，疲労回復などのために摂ることが多い。</a:t>
            </a:r>
            <a:endParaRPr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9558" y="2987248"/>
            <a:ext cx="86789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嗜好飲料・・・茶，コーヒー，ココア，清涼飲料，アルコール飲料など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菓子・・・洋菓子，和菓子など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69644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加工食品</a:t>
            </a:r>
            <a:endParaRPr kumimoji="1" lang="ja-JP" altLang="en-US" sz="4000" dirty="0"/>
          </a:p>
        </p:txBody>
      </p:sp>
      <p:sp>
        <p:nvSpPr>
          <p:cNvPr id="3" name="角丸四角形 2"/>
          <p:cNvSpPr/>
          <p:nvPr/>
        </p:nvSpPr>
        <p:spPr>
          <a:xfrm>
            <a:off x="362382" y="987574"/>
            <a:ext cx="8568952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 smtClean="0"/>
              <a:t>食品の品質保持，長期保存，安定供給，簡便さなどを目的としてつくられている。加工食品には，塩分や脂質，食品添加物が多い場合があるので，摂りすぎに注意する。加工の過程で，無機質やビタミンが失われることもあるので，栄養バランスを考えて，他の食品と組み合わせて利用するとよい。</a:t>
            </a:r>
            <a:endParaRPr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7378" y="3251179"/>
            <a:ext cx="233910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加工食品の種類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0248" y="3795886"/>
            <a:ext cx="83810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冷凍食品</a:t>
            </a:r>
            <a:r>
              <a:rPr kumimoji="1" lang="ja-JP" altLang="en-US" sz="2000" dirty="0" smtClean="0"/>
              <a:t>（えびフライ，</a:t>
            </a:r>
            <a:r>
              <a:rPr kumimoji="1" lang="ja-JP" altLang="en-US" sz="2000" dirty="0" smtClean="0"/>
              <a:t>コロッケ），チルド食品（</a:t>
            </a:r>
            <a:r>
              <a:rPr kumimoji="1" lang="ja-JP" altLang="en-US" sz="2000" dirty="0" smtClean="0"/>
              <a:t>チルドミートボール，練り製品）</a:t>
            </a:r>
            <a:r>
              <a:rPr kumimoji="1" lang="ja-JP" altLang="en-US" sz="2000" dirty="0" smtClean="0"/>
              <a:t>，レトルトパウチ食品</a:t>
            </a:r>
            <a:r>
              <a:rPr kumimoji="1" lang="ja-JP" altLang="en-US" sz="2000" dirty="0" smtClean="0"/>
              <a:t>（カレー，おかゆ）</a:t>
            </a:r>
            <a:r>
              <a:rPr kumimoji="1" lang="ja-JP" altLang="en-US" sz="2000" dirty="0" smtClean="0"/>
              <a:t>，インスタント</a:t>
            </a:r>
            <a:r>
              <a:rPr kumimoji="1" lang="ja-JP" altLang="en-US" sz="2000" smtClean="0"/>
              <a:t>食品</a:t>
            </a:r>
            <a:r>
              <a:rPr kumimoji="1" lang="ja-JP" altLang="en-US" sz="2000" smtClean="0"/>
              <a:t>（カップめん，</a:t>
            </a:r>
            <a:r>
              <a:rPr kumimoji="1" lang="ja-JP" altLang="en-US" sz="2000" dirty="0" smtClean="0"/>
              <a:t>コーヒー），調理済み食品（弁当，総菜），</a:t>
            </a:r>
            <a:r>
              <a:rPr lang="ja-JP" altLang="en-US" sz="2000" dirty="0" smtClean="0"/>
              <a:t>コピー食品（かに風味かまぼこ）など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6965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kumimoji="1" lang="en-US" altLang="ja-JP" sz="4000" i="1" dirty="0" smtClean="0"/>
              <a:t>※</a:t>
            </a:r>
            <a:r>
              <a:rPr kumimoji="1" lang="ja-JP" altLang="en-US" sz="4000" i="1" dirty="0" smtClean="0"/>
              <a:t>和風だしのうま味成分</a:t>
            </a:r>
            <a:endParaRPr kumimoji="1" lang="ja-JP" altLang="en-US" sz="4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75606"/>
            <a:ext cx="8897174" cy="199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32047" y="4665498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0824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ja-JP" sz="4000" i="1" dirty="0" smtClean="0"/>
              <a:t>※</a:t>
            </a:r>
            <a:r>
              <a:rPr lang="ja-JP" altLang="en-US" sz="4000" i="1" dirty="0" smtClean="0"/>
              <a:t>味</a:t>
            </a:r>
            <a:r>
              <a:rPr lang="ja-JP" altLang="en-US" sz="4000" i="1" dirty="0"/>
              <a:t>の組み合わせとその効果</a:t>
            </a:r>
            <a:endParaRPr kumimoji="1" lang="ja-JP" altLang="en-US" sz="40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7574"/>
            <a:ext cx="8832981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32047" y="4665498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79665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en-US" altLang="ja-JP" sz="4000" i="1" dirty="0" smtClean="0"/>
              <a:t>※</a:t>
            </a:r>
            <a:r>
              <a:rPr lang="ja-JP" altLang="en-US" sz="4000" i="1" dirty="0"/>
              <a:t>塩味の濃淡</a:t>
            </a:r>
            <a:endParaRPr kumimoji="1" lang="ja-JP" altLang="en-US" sz="40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843558"/>
            <a:ext cx="3312368" cy="278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32047" y="4743023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251520" y="3625351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　食事</a:t>
            </a:r>
            <a:r>
              <a:rPr lang="ja-JP" altLang="en-US" sz="2000" dirty="0"/>
              <a:t>のおいしさは，味の種類とともに，味の濃淡を組み合わせることによって作り出される。特に塩味は</a:t>
            </a:r>
            <a:r>
              <a:rPr lang="ja-JP" altLang="en-US" sz="2000" dirty="0" smtClean="0"/>
              <a:t>，わずか</a:t>
            </a:r>
            <a:r>
              <a:rPr lang="ja-JP" altLang="en-US" sz="2000" dirty="0"/>
              <a:t>な濃度差でも感じることができ，多くの人は</a:t>
            </a:r>
            <a:r>
              <a:rPr lang="en-US" altLang="ja-JP" sz="2000" dirty="0"/>
              <a:t>0.2</a:t>
            </a:r>
            <a:r>
              <a:rPr lang="ja-JP" altLang="en-US" sz="2000" dirty="0"/>
              <a:t>％の濃度差を感じ分けることができる。</a:t>
            </a:r>
          </a:p>
        </p:txBody>
      </p:sp>
    </p:spTree>
    <p:extLst>
      <p:ext uri="{BB962C8B-B14F-4D97-AF65-F5344CB8AC3E}">
        <p14:creationId xmlns:p14="http://schemas.microsoft.com/office/powerpoint/2010/main" val="154624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3579</TotalTime>
  <Words>417</Words>
  <Application>Microsoft Office PowerPoint</Application>
  <PresentationFormat>画面に合わせる (16:9)</PresentationFormat>
  <Paragraphs>55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調味料・香辛料・嗜好食品・加工食品</vt:lpstr>
      <vt:lpstr>５つの基本味</vt:lpstr>
      <vt:lpstr>調味料</vt:lpstr>
      <vt:lpstr>香辛料</vt:lpstr>
      <vt:lpstr>嗜好食品</vt:lpstr>
      <vt:lpstr>加工食品</vt:lpstr>
      <vt:lpstr>※和風だしのうま味成分</vt:lpstr>
      <vt:lpstr>※味の組み合わせとその効果</vt:lpstr>
      <vt:lpstr>※塩味の濃淡</vt:lpstr>
      <vt:lpstr>※調味料等の塩分濃度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naka</cp:lastModifiedBy>
  <cp:revision>174</cp:revision>
  <dcterms:created xsi:type="dcterms:W3CDTF">2016-06-19T17:33:11Z</dcterms:created>
  <dcterms:modified xsi:type="dcterms:W3CDTF">2016-08-16T16:43:57Z</dcterms:modified>
</cp:coreProperties>
</file>