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906000" type="A4"/>
  <p:notesSz cx="6888163" cy="100203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692" y="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youtube.com/watch?v=Ihz_L1AABto" TargetMode="External"/><Relationship Id="rId3" Type="http://schemas.openxmlformats.org/officeDocument/2006/relationships/hyperlink" Target="http://www.youtube.com/watch?v=QKBovvNVjwQ" TargetMode="External"/><Relationship Id="rId7" Type="http://schemas.openxmlformats.org/officeDocument/2006/relationships/hyperlink" Target="http://www.youtube.com/watch?v=PNOq4MwCFik" TargetMode="External"/><Relationship Id="rId2" Type="http://schemas.openxmlformats.org/officeDocument/2006/relationships/hyperlink" Target="http://www.youtube.com/watch?v=8yESV222NLA" TargetMode="External"/><Relationship Id="rId1" Type="http://schemas.openxmlformats.org/officeDocument/2006/relationships/hyperlink" Target="http://www3.tokushima-ec.ed.jp/bukai/koukou/kateibukai/minitest/ka-test2/27/test27.html" TargetMode="External"/><Relationship Id="rId6" Type="http://schemas.openxmlformats.org/officeDocument/2006/relationships/hyperlink" Target="http://www.youtube.com/watch?v=o_mdB6dJ2Xs" TargetMode="External"/><Relationship Id="rId5" Type="http://schemas.openxmlformats.org/officeDocument/2006/relationships/hyperlink" Target="http://www.youtube.com/watch?v=rz1FrgAnDUQ" TargetMode="External"/><Relationship Id="rId4" Type="http://schemas.openxmlformats.org/officeDocument/2006/relationships/hyperlink" Target="http://www.youtube.com/watch?v=OGnCRHzM3bg" TargetMode="External"/><Relationship Id="rId9" Type="http://schemas.openxmlformats.org/officeDocument/2006/relationships/hyperlink" Target="http://www.youtube.com/watch?v=v_6h0u7TZ6c" TargetMode="External"/></Relationships>
</file>

<file path=ppt/diagrams/_rels/data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_a658O2YlbU" TargetMode="External"/><Relationship Id="rId1" Type="http://schemas.openxmlformats.org/officeDocument/2006/relationships/hyperlink" Target="http://www3.tokushima-ec.ed.jp/bukai/koukou/kateibukai/minitest/ka-test2/27/test27.html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030DB7B-2BBC-4A03-BB45-51B7DC2BCA01}" type="doc">
      <dgm:prSet loTypeId="urn:microsoft.com/office/officeart/2005/8/layout/bProcess3" loCatId="process" qsTypeId="urn:microsoft.com/office/officeart/2005/8/quickstyle/simple3" qsCatId="simple" csTypeId="urn:microsoft.com/office/officeart/2005/8/colors/accent6_2" csCatId="accent6" phldr="1"/>
      <dgm:spPr/>
      <dgm:t>
        <a:bodyPr/>
        <a:lstStyle/>
        <a:p>
          <a:endParaRPr kumimoji="1" lang="ja-JP" altLang="en-US"/>
        </a:p>
      </dgm:t>
    </dgm:pt>
    <dgm:pt modelId="{E2A9EFAC-302D-4FF2-8C74-4B22FD333FC6}">
      <dgm:prSet phldrT="[テキスト]" custT="1"/>
      <dgm:spPr>
        <a:noFill/>
        <a:ln w="19050">
          <a:solidFill>
            <a:schemeClr val="accent6">
              <a:lumMod val="75000"/>
            </a:schemeClr>
          </a:solidFill>
        </a:ln>
        <a:effectLst/>
        <a:scene3d>
          <a:camera prst="orthographicFront"/>
          <a:lightRig rig="flat" dir="t"/>
        </a:scene3d>
        <a:sp3d prstMaterial="dkEdge"/>
      </dgm:spPr>
      <dgm:t>
        <a:bodyPr lIns="36000" tIns="36000" rIns="36000" anchor="t" anchorCtr="0"/>
        <a:lstStyle/>
        <a:p>
          <a:r>
            <a:rPr kumimoji="1" lang="en-US" altLang="ja-JP" sz="1050" dirty="0" smtClean="0"/>
            <a:t>11</a:t>
          </a:r>
          <a:r>
            <a:rPr kumimoji="1" lang="ja-JP" altLang="en-US" sz="1050" dirty="0" smtClean="0"/>
            <a:t>裁断</a:t>
          </a:r>
          <a:endParaRPr kumimoji="1" lang="ja-JP" altLang="en-US" sz="1050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"/>
          </dgm14:cNvPr>
        </a:ext>
      </dgm:extLst>
    </dgm:pt>
    <dgm:pt modelId="{A698C8E6-55E5-442E-9F35-5A57D26A39D4}" type="parTrans" cxnId="{343BC98D-595C-4A31-BDB1-0ACBCD512A99}">
      <dgm:prSet/>
      <dgm:spPr/>
      <dgm:t>
        <a:bodyPr/>
        <a:lstStyle/>
        <a:p>
          <a:endParaRPr kumimoji="1" lang="ja-JP" altLang="en-US" sz="1050"/>
        </a:p>
      </dgm:t>
    </dgm:pt>
    <dgm:pt modelId="{F9827B00-B783-4CE5-9C82-4F4A6B17FD33}" type="sibTrans" cxnId="{343BC98D-595C-4A31-BDB1-0ACBCD512A99}">
      <dgm:prSet custT="1"/>
      <dgm:spPr>
        <a:ln w="19050">
          <a:solidFill>
            <a:schemeClr val="accent6">
              <a:lumMod val="75000"/>
            </a:schemeClr>
          </a:solidFill>
        </a:ln>
      </dgm:spPr>
      <dgm:t>
        <a:bodyPr/>
        <a:lstStyle/>
        <a:p>
          <a:endParaRPr kumimoji="1" lang="ja-JP" altLang="en-US" sz="1050"/>
        </a:p>
      </dgm:t>
    </dgm:pt>
    <dgm:pt modelId="{C54375D1-572D-4AC9-8E51-EFFEC4893C91}">
      <dgm:prSet phldrT="[テキスト]" custT="1"/>
      <dgm:spPr>
        <a:noFill/>
        <a:ln w="19050">
          <a:solidFill>
            <a:schemeClr val="accent6">
              <a:lumMod val="75000"/>
            </a:schemeClr>
          </a:solidFill>
        </a:ln>
        <a:effectLst/>
        <a:scene3d>
          <a:camera prst="orthographicFront"/>
          <a:lightRig rig="flat" dir="t"/>
        </a:scene3d>
        <a:sp3d prstMaterial="dkEdge"/>
      </dgm:spPr>
      <dgm:t>
        <a:bodyPr lIns="36000" tIns="36000" rIns="36000" anchor="t" anchorCtr="0"/>
        <a:lstStyle/>
        <a:p>
          <a:r>
            <a:rPr kumimoji="1" lang="en-US" altLang="ja-JP" sz="1000" dirty="0" smtClean="0"/>
            <a:t>25</a:t>
          </a:r>
          <a:r>
            <a:rPr kumimoji="1" lang="ja-JP" altLang="en-US" sz="1000" dirty="0" smtClean="0"/>
            <a:t>脇縫い　しつけ縫い終わり</a:t>
          </a:r>
          <a:endParaRPr kumimoji="1" lang="ja-JP" altLang="en-US" sz="1000" dirty="0"/>
        </a:p>
      </dgm:t>
    </dgm:pt>
    <dgm:pt modelId="{8668EF34-0531-4696-85A4-F294530C1D88}" type="parTrans" cxnId="{C031CBD0-A313-432D-B1B7-45597F186B07}">
      <dgm:prSet/>
      <dgm:spPr/>
      <dgm:t>
        <a:bodyPr/>
        <a:lstStyle/>
        <a:p>
          <a:endParaRPr kumimoji="1" lang="ja-JP" altLang="en-US" sz="1050"/>
        </a:p>
      </dgm:t>
    </dgm:pt>
    <dgm:pt modelId="{623FEB93-DD1A-4671-B53C-3889242F3D96}" type="sibTrans" cxnId="{C031CBD0-A313-432D-B1B7-45597F186B07}">
      <dgm:prSet custT="1"/>
      <dgm:spPr>
        <a:ln w="19050">
          <a:solidFill>
            <a:schemeClr val="accent6">
              <a:lumMod val="75000"/>
            </a:schemeClr>
          </a:solidFill>
        </a:ln>
      </dgm:spPr>
      <dgm:t>
        <a:bodyPr/>
        <a:lstStyle/>
        <a:p>
          <a:endParaRPr kumimoji="1" lang="ja-JP" altLang="en-US" sz="1050"/>
        </a:p>
      </dgm:t>
    </dgm:pt>
    <dgm:pt modelId="{E5F99306-DDAD-4C04-A85B-007AD246FF81}">
      <dgm:prSet phldrT="[テキスト]" custT="1"/>
      <dgm:spPr>
        <a:noFill/>
        <a:ln w="19050">
          <a:solidFill>
            <a:schemeClr val="accent6">
              <a:lumMod val="75000"/>
            </a:schemeClr>
          </a:solidFill>
        </a:ln>
        <a:effectLst/>
        <a:scene3d>
          <a:camera prst="orthographicFront"/>
          <a:lightRig rig="flat" dir="t"/>
        </a:scene3d>
        <a:sp3d prstMaterial="dkEdge"/>
      </dgm:spPr>
      <dgm:t>
        <a:bodyPr tIns="36000" anchor="t" anchorCtr="1"/>
        <a:lstStyle/>
        <a:p>
          <a:r>
            <a:rPr kumimoji="1" lang="en-US" altLang="ja-JP" sz="1000" dirty="0" smtClean="0"/>
            <a:t>27</a:t>
          </a:r>
          <a:r>
            <a:rPr kumimoji="1" lang="ja-JP" altLang="en-US" sz="1000" dirty="0" smtClean="0"/>
            <a:t>脇縫い　ミシン縫い終わり</a:t>
          </a:r>
          <a:endParaRPr kumimoji="1" lang="ja-JP" altLang="en-US" sz="1000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2"/>
          </dgm14:cNvPr>
        </a:ext>
      </dgm:extLst>
    </dgm:pt>
    <dgm:pt modelId="{C71384F5-6D59-4B62-AF97-E1F3E5A1FD83}" type="parTrans" cxnId="{3B11D639-18CA-4283-9806-08D5C1F1AAFC}">
      <dgm:prSet/>
      <dgm:spPr/>
      <dgm:t>
        <a:bodyPr/>
        <a:lstStyle/>
        <a:p>
          <a:endParaRPr kumimoji="1" lang="ja-JP" altLang="en-US" sz="1050"/>
        </a:p>
      </dgm:t>
    </dgm:pt>
    <dgm:pt modelId="{DFDFC367-FA66-488D-8CA6-8EB3C0A3B00E}" type="sibTrans" cxnId="{3B11D639-18CA-4283-9806-08D5C1F1AAFC}">
      <dgm:prSet custT="1"/>
      <dgm:spPr>
        <a:ln w="19050">
          <a:solidFill>
            <a:schemeClr val="accent6">
              <a:lumMod val="75000"/>
            </a:schemeClr>
          </a:solidFill>
        </a:ln>
      </dgm:spPr>
      <dgm:t>
        <a:bodyPr/>
        <a:lstStyle/>
        <a:p>
          <a:endParaRPr kumimoji="1" lang="ja-JP" altLang="en-US" sz="1050"/>
        </a:p>
      </dgm:t>
    </dgm:pt>
    <dgm:pt modelId="{8AC2F6A7-100B-4FA9-B327-5D25B4706DD6}">
      <dgm:prSet phldrT="[テキスト]" custT="1"/>
      <dgm:spPr>
        <a:noFill/>
        <a:ln w="19050">
          <a:solidFill>
            <a:schemeClr val="accent6">
              <a:lumMod val="75000"/>
            </a:schemeClr>
          </a:solidFill>
        </a:ln>
        <a:effectLst/>
        <a:scene3d>
          <a:camera prst="orthographicFront"/>
          <a:lightRig rig="flat" dir="t"/>
        </a:scene3d>
        <a:sp3d prstMaterial="dkEdge"/>
      </dgm:spPr>
      <dgm:t>
        <a:bodyPr tIns="36000" anchor="t" anchorCtr="1"/>
        <a:lstStyle/>
        <a:p>
          <a:r>
            <a:rPr kumimoji="1" lang="en-US" altLang="ja-JP" sz="1050" dirty="0" smtClean="0"/>
            <a:t>32</a:t>
          </a:r>
          <a:r>
            <a:rPr kumimoji="1" lang="ja-JP" altLang="en-US" sz="1050" dirty="0" smtClean="0"/>
            <a:t>裾縫い代　まち針</a:t>
          </a:r>
          <a:endParaRPr kumimoji="1" lang="ja-JP" altLang="en-US" sz="1050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3"/>
          </dgm14:cNvPr>
        </a:ext>
      </dgm:extLst>
    </dgm:pt>
    <dgm:pt modelId="{EA12010A-6EFA-492D-9B4B-94B7D7208428}" type="parTrans" cxnId="{5716F189-C79C-4053-9735-9FCC68EC7B91}">
      <dgm:prSet/>
      <dgm:spPr/>
      <dgm:t>
        <a:bodyPr/>
        <a:lstStyle/>
        <a:p>
          <a:endParaRPr kumimoji="1" lang="ja-JP" altLang="en-US" sz="1050"/>
        </a:p>
      </dgm:t>
    </dgm:pt>
    <dgm:pt modelId="{517615F9-FB78-4706-8A0C-D6E57EBBCB4D}" type="sibTrans" cxnId="{5716F189-C79C-4053-9735-9FCC68EC7B91}">
      <dgm:prSet custT="1"/>
      <dgm:spPr>
        <a:ln w="19050">
          <a:solidFill>
            <a:schemeClr val="accent6">
              <a:lumMod val="75000"/>
            </a:schemeClr>
          </a:solidFill>
        </a:ln>
      </dgm:spPr>
      <dgm:t>
        <a:bodyPr/>
        <a:lstStyle/>
        <a:p>
          <a:endParaRPr kumimoji="1" lang="ja-JP" altLang="en-US" sz="1050"/>
        </a:p>
      </dgm:t>
    </dgm:pt>
    <dgm:pt modelId="{3BA9CDF5-96E1-421C-A3B5-AD30D2A48E0F}">
      <dgm:prSet phldrT="[テキスト]" custT="1"/>
      <dgm:spPr>
        <a:noFill/>
        <a:ln w="19050">
          <a:solidFill>
            <a:schemeClr val="accent6">
              <a:lumMod val="75000"/>
            </a:schemeClr>
          </a:solidFill>
        </a:ln>
        <a:effectLst/>
        <a:scene3d>
          <a:camera prst="orthographicFront"/>
          <a:lightRig rig="flat" dir="t"/>
        </a:scene3d>
        <a:sp3d prstMaterial="dkEdge"/>
      </dgm:spPr>
      <dgm:t>
        <a:bodyPr tIns="36000" anchor="t" anchorCtr="1"/>
        <a:lstStyle/>
        <a:p>
          <a:r>
            <a:rPr kumimoji="1" lang="en-US" altLang="ja-JP" sz="1050" dirty="0" smtClean="0"/>
            <a:t>42</a:t>
          </a:r>
          <a:r>
            <a:rPr kumimoji="1" lang="ja-JP" altLang="en-US" sz="1050" dirty="0" smtClean="0"/>
            <a:t>ウエスト　アイロン</a:t>
          </a:r>
          <a:endParaRPr kumimoji="1" lang="ja-JP" altLang="en-US" sz="1050" dirty="0"/>
        </a:p>
      </dgm:t>
    </dgm:pt>
    <dgm:pt modelId="{C30D786C-90EA-44C1-A90E-1707C4D8B259}" type="parTrans" cxnId="{8A86A2B8-5C5A-4F70-BD11-259CD29AB57F}">
      <dgm:prSet/>
      <dgm:spPr/>
      <dgm:t>
        <a:bodyPr/>
        <a:lstStyle/>
        <a:p>
          <a:endParaRPr kumimoji="1" lang="ja-JP" altLang="en-US" sz="1050"/>
        </a:p>
      </dgm:t>
    </dgm:pt>
    <dgm:pt modelId="{BC458C15-0D4F-4E75-9B82-FE9267503736}" type="sibTrans" cxnId="{8A86A2B8-5C5A-4F70-BD11-259CD29AB57F}">
      <dgm:prSet custT="1"/>
      <dgm:spPr>
        <a:ln w="19050">
          <a:solidFill>
            <a:schemeClr val="accent6">
              <a:lumMod val="75000"/>
            </a:schemeClr>
          </a:solidFill>
        </a:ln>
      </dgm:spPr>
      <dgm:t>
        <a:bodyPr/>
        <a:lstStyle/>
        <a:p>
          <a:endParaRPr kumimoji="1" lang="ja-JP" altLang="en-US" sz="1050"/>
        </a:p>
      </dgm:t>
    </dgm:pt>
    <dgm:pt modelId="{D400FCDA-0BEB-4876-8E95-4F14652A966D}">
      <dgm:prSet phldrT="[テキスト]" custT="1"/>
      <dgm:spPr>
        <a:noFill/>
        <a:ln w="19050">
          <a:solidFill>
            <a:schemeClr val="accent6">
              <a:lumMod val="75000"/>
            </a:schemeClr>
          </a:solidFill>
        </a:ln>
        <a:effectLst/>
        <a:scene3d>
          <a:camera prst="orthographicFront"/>
          <a:lightRig rig="flat" dir="t"/>
        </a:scene3d>
        <a:sp3d prstMaterial="dkEdge"/>
      </dgm:spPr>
      <dgm:t>
        <a:bodyPr lIns="36000" tIns="36000" rIns="36000" anchor="t" anchorCtr="0"/>
        <a:lstStyle/>
        <a:p>
          <a:r>
            <a:rPr kumimoji="1" lang="en-US" altLang="ja-JP" sz="1050" dirty="0" smtClean="0"/>
            <a:t>21</a:t>
          </a:r>
          <a:r>
            <a:rPr kumimoji="1" lang="ja-JP" altLang="en-US" sz="1050" dirty="0" smtClean="0"/>
            <a:t>脇縫い　アイロン</a:t>
          </a:r>
          <a:endParaRPr kumimoji="1" lang="ja-JP" altLang="en-US" sz="1050" dirty="0"/>
        </a:p>
      </dgm:t>
    </dgm:pt>
    <dgm:pt modelId="{30D9F845-55F9-44C6-A235-038CF9B8384F}" type="parTrans" cxnId="{FA9D5F52-5F26-4069-A92F-2D9366273A69}">
      <dgm:prSet/>
      <dgm:spPr/>
      <dgm:t>
        <a:bodyPr/>
        <a:lstStyle/>
        <a:p>
          <a:endParaRPr kumimoji="1" lang="ja-JP" altLang="en-US" sz="1050"/>
        </a:p>
      </dgm:t>
    </dgm:pt>
    <dgm:pt modelId="{E74FA9BF-3227-49B5-ABCA-4FB251AD3EBA}" type="sibTrans" cxnId="{FA9D5F52-5F26-4069-A92F-2D9366273A69}">
      <dgm:prSet custT="1"/>
      <dgm:spPr>
        <a:ln w="19050">
          <a:solidFill>
            <a:schemeClr val="accent6">
              <a:lumMod val="75000"/>
            </a:schemeClr>
          </a:solidFill>
        </a:ln>
      </dgm:spPr>
      <dgm:t>
        <a:bodyPr/>
        <a:lstStyle/>
        <a:p>
          <a:endParaRPr kumimoji="1" lang="ja-JP" altLang="en-US" sz="1050"/>
        </a:p>
      </dgm:t>
    </dgm:pt>
    <dgm:pt modelId="{98F659CE-B7BD-4AD9-B1DA-BE6D9DE6F6B3}">
      <dgm:prSet phldrT="[テキスト]" custT="1"/>
      <dgm:spPr>
        <a:noFill/>
        <a:ln w="19050">
          <a:solidFill>
            <a:schemeClr val="accent6">
              <a:lumMod val="75000"/>
            </a:schemeClr>
          </a:solidFill>
        </a:ln>
        <a:effectLst/>
        <a:scene3d>
          <a:camera prst="orthographicFront"/>
          <a:lightRig rig="flat" dir="t"/>
        </a:scene3d>
        <a:sp3d prstMaterial="dkEdge"/>
      </dgm:spPr>
      <dgm:t>
        <a:bodyPr lIns="36000" tIns="36000" rIns="36000" anchor="t" anchorCtr="0"/>
        <a:lstStyle/>
        <a:p>
          <a:r>
            <a:rPr kumimoji="1" lang="en-US" altLang="ja-JP" sz="1050" dirty="0" smtClean="0"/>
            <a:t>22</a:t>
          </a:r>
          <a:r>
            <a:rPr kumimoji="1" lang="ja-JP" altLang="en-US" sz="1050" dirty="0" smtClean="0"/>
            <a:t>脇縫い　まち針</a:t>
          </a:r>
          <a:endParaRPr kumimoji="1" lang="ja-JP" altLang="en-US" sz="1050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4"/>
          </dgm14:cNvPr>
        </a:ext>
      </dgm:extLst>
    </dgm:pt>
    <dgm:pt modelId="{62BDAB7F-E92B-4600-B45F-A38967D4B5B6}" type="parTrans" cxnId="{114FCCEC-4F30-4D5A-8901-25CD4B47B9D3}">
      <dgm:prSet/>
      <dgm:spPr/>
      <dgm:t>
        <a:bodyPr/>
        <a:lstStyle/>
        <a:p>
          <a:endParaRPr kumimoji="1" lang="ja-JP" altLang="en-US" sz="1050"/>
        </a:p>
      </dgm:t>
    </dgm:pt>
    <dgm:pt modelId="{AD7261E7-5F93-4C97-8E0E-056B1B2CE6D2}" type="sibTrans" cxnId="{114FCCEC-4F30-4D5A-8901-25CD4B47B9D3}">
      <dgm:prSet custT="1"/>
      <dgm:spPr>
        <a:ln w="19050">
          <a:solidFill>
            <a:schemeClr val="accent6">
              <a:lumMod val="75000"/>
            </a:schemeClr>
          </a:solidFill>
        </a:ln>
      </dgm:spPr>
      <dgm:t>
        <a:bodyPr/>
        <a:lstStyle/>
        <a:p>
          <a:endParaRPr kumimoji="1" lang="ja-JP" altLang="en-US" sz="1050"/>
        </a:p>
      </dgm:t>
    </dgm:pt>
    <dgm:pt modelId="{B487AD19-A13F-4884-8852-86C35A488028}">
      <dgm:prSet phldrT="[テキスト]" custT="1"/>
      <dgm:spPr>
        <a:noFill/>
        <a:ln w="19050">
          <a:solidFill>
            <a:schemeClr val="accent6">
              <a:lumMod val="75000"/>
            </a:schemeClr>
          </a:solidFill>
        </a:ln>
        <a:effectLst/>
        <a:scene3d>
          <a:camera prst="orthographicFront"/>
          <a:lightRig rig="flat" dir="t"/>
        </a:scene3d>
        <a:sp3d prstMaterial="dkEdge"/>
      </dgm:spPr>
      <dgm:t>
        <a:bodyPr lIns="36000" tIns="36000" rIns="36000" anchor="t" anchorCtr="0"/>
        <a:lstStyle/>
        <a:p>
          <a:r>
            <a:rPr kumimoji="1" lang="en-US" altLang="ja-JP" sz="1050" dirty="0" smtClean="0"/>
            <a:t>24</a:t>
          </a:r>
          <a:r>
            <a:rPr kumimoji="1" lang="ja-JP" altLang="en-US" sz="1050" dirty="0" smtClean="0"/>
            <a:t>脇縫い　しつけ縫い始め</a:t>
          </a:r>
          <a:endParaRPr kumimoji="1" lang="ja-JP" altLang="en-US" sz="1050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5"/>
          </dgm14:cNvPr>
        </a:ext>
      </dgm:extLst>
    </dgm:pt>
    <dgm:pt modelId="{23D2AF04-32B2-4903-8C83-8BDDF7A09D15}" type="parTrans" cxnId="{6AAEB6DD-C820-4F3F-A6EB-55ED51748288}">
      <dgm:prSet/>
      <dgm:spPr/>
      <dgm:t>
        <a:bodyPr/>
        <a:lstStyle/>
        <a:p>
          <a:endParaRPr kumimoji="1" lang="ja-JP" altLang="en-US" sz="1050"/>
        </a:p>
      </dgm:t>
    </dgm:pt>
    <dgm:pt modelId="{196F32D5-0304-4D27-84B5-6F6887C2F2CC}" type="sibTrans" cxnId="{6AAEB6DD-C820-4F3F-A6EB-55ED51748288}">
      <dgm:prSet custT="1"/>
      <dgm:spPr>
        <a:ln w="19050">
          <a:solidFill>
            <a:schemeClr val="accent6">
              <a:lumMod val="75000"/>
            </a:schemeClr>
          </a:solidFill>
        </a:ln>
      </dgm:spPr>
      <dgm:t>
        <a:bodyPr/>
        <a:lstStyle/>
        <a:p>
          <a:endParaRPr kumimoji="1" lang="ja-JP" altLang="en-US" sz="1050"/>
        </a:p>
      </dgm:t>
    </dgm:pt>
    <dgm:pt modelId="{15767515-80BC-4837-AE59-14BBDEE82C79}">
      <dgm:prSet phldrT="[テキスト]" custT="1"/>
      <dgm:spPr>
        <a:noFill/>
        <a:ln w="19050">
          <a:solidFill>
            <a:schemeClr val="accent6">
              <a:lumMod val="75000"/>
            </a:schemeClr>
          </a:solidFill>
        </a:ln>
        <a:effectLst/>
        <a:scene3d>
          <a:camera prst="orthographicFront"/>
          <a:lightRig rig="flat" dir="t"/>
        </a:scene3d>
        <a:sp3d prstMaterial="dkEdge"/>
      </dgm:spPr>
      <dgm:t>
        <a:bodyPr lIns="36000" tIns="36000" rIns="36000" anchor="t" anchorCtr="0"/>
        <a:lstStyle/>
        <a:p>
          <a:r>
            <a:rPr kumimoji="1" lang="en-US" altLang="ja-JP" sz="1050" dirty="0" smtClean="0"/>
            <a:t>23</a:t>
          </a:r>
          <a:r>
            <a:rPr kumimoji="1" lang="ja-JP" altLang="en-US" sz="1050" dirty="0" smtClean="0"/>
            <a:t>しつけ糸の準備</a:t>
          </a:r>
          <a:endParaRPr kumimoji="1" lang="ja-JP" altLang="en-US" sz="1050" dirty="0"/>
        </a:p>
      </dgm:t>
    </dgm:pt>
    <dgm:pt modelId="{07003437-DBC3-49C3-8E2D-43AD67D21021}" type="parTrans" cxnId="{DFBB7D43-D9FC-4793-BB2A-3939389432A4}">
      <dgm:prSet/>
      <dgm:spPr/>
      <dgm:t>
        <a:bodyPr/>
        <a:lstStyle/>
        <a:p>
          <a:endParaRPr kumimoji="1" lang="ja-JP" altLang="en-US" sz="1050"/>
        </a:p>
      </dgm:t>
    </dgm:pt>
    <dgm:pt modelId="{C9A52678-AE42-4389-B731-EFFCB002755F}" type="sibTrans" cxnId="{DFBB7D43-D9FC-4793-BB2A-3939389432A4}">
      <dgm:prSet custT="1"/>
      <dgm:spPr>
        <a:ln w="19050">
          <a:solidFill>
            <a:schemeClr val="accent6">
              <a:lumMod val="75000"/>
            </a:schemeClr>
          </a:solidFill>
        </a:ln>
      </dgm:spPr>
      <dgm:t>
        <a:bodyPr/>
        <a:lstStyle/>
        <a:p>
          <a:endParaRPr kumimoji="1" lang="ja-JP" altLang="en-US" sz="1050"/>
        </a:p>
      </dgm:t>
    </dgm:pt>
    <dgm:pt modelId="{33482812-A7AA-4923-BDFA-1278F8362E08}">
      <dgm:prSet phldrT="[テキスト]" custT="1"/>
      <dgm:spPr>
        <a:noFill/>
        <a:ln w="19050">
          <a:solidFill>
            <a:schemeClr val="accent6">
              <a:lumMod val="75000"/>
            </a:schemeClr>
          </a:solidFill>
        </a:ln>
        <a:effectLst/>
        <a:scene3d>
          <a:camera prst="orthographicFront"/>
          <a:lightRig rig="flat" dir="t"/>
        </a:scene3d>
        <a:sp3d prstMaterial="dkEdge"/>
      </dgm:spPr>
      <dgm:t>
        <a:bodyPr tIns="36000" anchor="t" anchorCtr="1"/>
        <a:lstStyle/>
        <a:p>
          <a:r>
            <a:rPr kumimoji="1" lang="en-US" altLang="ja-JP" sz="1050" dirty="0" smtClean="0"/>
            <a:t>26</a:t>
          </a:r>
          <a:r>
            <a:rPr kumimoji="1" lang="ja-JP" altLang="en-US" sz="1050" dirty="0" smtClean="0"/>
            <a:t>脇縫い　ミシン縫い始め</a:t>
          </a:r>
          <a:endParaRPr kumimoji="1" lang="ja-JP" altLang="en-US" sz="1050" dirty="0"/>
        </a:p>
      </dgm:t>
    </dgm:pt>
    <dgm:pt modelId="{6FC07593-9ADF-4DB3-ACFB-E898AF083412}" type="parTrans" cxnId="{217E33B2-10F5-40D4-B9A0-0682B229F427}">
      <dgm:prSet/>
      <dgm:spPr/>
      <dgm:t>
        <a:bodyPr/>
        <a:lstStyle/>
        <a:p>
          <a:endParaRPr kumimoji="1" lang="ja-JP" altLang="en-US" sz="1050"/>
        </a:p>
      </dgm:t>
    </dgm:pt>
    <dgm:pt modelId="{31B70894-2A8D-403A-8698-3EA51268B79A}" type="sibTrans" cxnId="{217E33B2-10F5-40D4-B9A0-0682B229F427}">
      <dgm:prSet custT="1"/>
      <dgm:spPr>
        <a:ln w="19050">
          <a:solidFill>
            <a:schemeClr val="accent6">
              <a:lumMod val="75000"/>
            </a:schemeClr>
          </a:solidFill>
        </a:ln>
      </dgm:spPr>
      <dgm:t>
        <a:bodyPr/>
        <a:lstStyle/>
        <a:p>
          <a:endParaRPr kumimoji="1" lang="ja-JP" altLang="en-US" sz="1050"/>
        </a:p>
      </dgm:t>
    </dgm:pt>
    <dgm:pt modelId="{47CE94A8-5EC0-4EDF-B001-564EAB6139DA}">
      <dgm:prSet phldrT="[テキスト]" custT="1"/>
      <dgm:spPr>
        <a:noFill/>
        <a:ln w="19050">
          <a:solidFill>
            <a:schemeClr val="accent6">
              <a:lumMod val="75000"/>
            </a:schemeClr>
          </a:solidFill>
        </a:ln>
        <a:effectLst/>
        <a:scene3d>
          <a:camera prst="orthographicFront"/>
          <a:lightRig rig="flat" dir="t"/>
        </a:scene3d>
        <a:sp3d prstMaterial="dkEdge"/>
      </dgm:spPr>
      <dgm:t>
        <a:bodyPr tIns="36000" anchor="t" anchorCtr="1"/>
        <a:lstStyle/>
        <a:p>
          <a:r>
            <a:rPr kumimoji="1" lang="en-US" altLang="ja-JP" sz="1050" dirty="0" smtClean="0"/>
            <a:t>31</a:t>
          </a:r>
          <a:r>
            <a:rPr kumimoji="1" lang="ja-JP" altLang="en-US" sz="1050" dirty="0" smtClean="0"/>
            <a:t>裾縫い代　アイロン</a:t>
          </a:r>
          <a:endParaRPr kumimoji="1" lang="ja-JP" altLang="en-US" sz="1050" dirty="0"/>
        </a:p>
      </dgm:t>
    </dgm:pt>
    <dgm:pt modelId="{144CE25E-B19D-4BC9-A6E6-43D45838F20D}" type="parTrans" cxnId="{070C93C7-A8B7-48A7-BC4F-5F98FBA3CEC8}">
      <dgm:prSet/>
      <dgm:spPr/>
      <dgm:t>
        <a:bodyPr/>
        <a:lstStyle/>
        <a:p>
          <a:endParaRPr kumimoji="1" lang="ja-JP" altLang="en-US" sz="1050"/>
        </a:p>
      </dgm:t>
    </dgm:pt>
    <dgm:pt modelId="{F73FDDAA-3467-44D6-B218-BF33A5DF515E}" type="sibTrans" cxnId="{070C93C7-A8B7-48A7-BC4F-5F98FBA3CEC8}">
      <dgm:prSet custT="1"/>
      <dgm:spPr>
        <a:ln w="19050">
          <a:solidFill>
            <a:schemeClr val="accent6">
              <a:lumMod val="75000"/>
            </a:schemeClr>
          </a:solidFill>
        </a:ln>
      </dgm:spPr>
      <dgm:t>
        <a:bodyPr/>
        <a:lstStyle/>
        <a:p>
          <a:endParaRPr kumimoji="1" lang="ja-JP" altLang="en-US" sz="1050"/>
        </a:p>
      </dgm:t>
    </dgm:pt>
    <dgm:pt modelId="{25685D79-560A-4C69-8531-14E6C4F7B9BC}">
      <dgm:prSet phldrT="[テキスト]" custT="1"/>
      <dgm:spPr>
        <a:noFill/>
        <a:ln w="19050">
          <a:solidFill>
            <a:schemeClr val="accent6">
              <a:lumMod val="75000"/>
            </a:schemeClr>
          </a:solidFill>
        </a:ln>
        <a:effectLst/>
        <a:scene3d>
          <a:camera prst="orthographicFront"/>
          <a:lightRig rig="flat" dir="t"/>
        </a:scene3d>
        <a:sp3d prstMaterial="dkEdge"/>
      </dgm:spPr>
      <dgm:t>
        <a:bodyPr tIns="36000" anchor="t" anchorCtr="1"/>
        <a:lstStyle/>
        <a:p>
          <a:r>
            <a:rPr kumimoji="1" lang="en-US" altLang="ja-JP" sz="1050" dirty="0" smtClean="0"/>
            <a:t>33</a:t>
          </a:r>
          <a:r>
            <a:rPr kumimoji="1" lang="ja-JP" altLang="en-US" sz="1050" dirty="0" smtClean="0"/>
            <a:t>裾　まつり縫い</a:t>
          </a:r>
          <a:endParaRPr kumimoji="1" lang="ja-JP" altLang="en-US" sz="1050" dirty="0"/>
        </a:p>
      </dgm:t>
    </dgm:pt>
    <dgm:pt modelId="{44584354-CAC4-4DFE-9CB2-8DA3C88A59B5}" type="parTrans" cxnId="{7871C165-DF37-4C3C-BAEB-77A9B3202D8B}">
      <dgm:prSet/>
      <dgm:spPr/>
      <dgm:t>
        <a:bodyPr/>
        <a:lstStyle/>
        <a:p>
          <a:endParaRPr kumimoji="1" lang="ja-JP" altLang="en-US" sz="1050"/>
        </a:p>
      </dgm:t>
    </dgm:pt>
    <dgm:pt modelId="{D03705AF-BE29-40DF-92D1-9FD9B04332B9}" type="sibTrans" cxnId="{7871C165-DF37-4C3C-BAEB-77A9B3202D8B}">
      <dgm:prSet custT="1"/>
      <dgm:spPr>
        <a:ln w="19050">
          <a:solidFill>
            <a:schemeClr val="accent6">
              <a:lumMod val="75000"/>
            </a:schemeClr>
          </a:solidFill>
        </a:ln>
      </dgm:spPr>
      <dgm:t>
        <a:bodyPr/>
        <a:lstStyle/>
        <a:p>
          <a:endParaRPr kumimoji="1" lang="ja-JP" altLang="en-US" sz="1050"/>
        </a:p>
      </dgm:t>
    </dgm:pt>
    <dgm:pt modelId="{2F98F3B9-49FF-48AC-881C-A05E4659B0F3}">
      <dgm:prSet phldrT="[テキスト]" custT="1"/>
      <dgm:spPr>
        <a:noFill/>
        <a:ln w="19050">
          <a:solidFill>
            <a:schemeClr val="accent6">
              <a:lumMod val="75000"/>
            </a:schemeClr>
          </a:solidFill>
        </a:ln>
        <a:effectLst/>
        <a:scene3d>
          <a:camera prst="orthographicFront"/>
          <a:lightRig rig="flat" dir="t"/>
        </a:scene3d>
        <a:sp3d prstMaterial="dkEdge"/>
      </dgm:spPr>
      <dgm:t>
        <a:bodyPr tIns="36000" anchor="t" anchorCtr="1"/>
        <a:lstStyle/>
        <a:p>
          <a:r>
            <a:rPr kumimoji="1" lang="en-US" altLang="ja-JP" sz="1050" dirty="0" smtClean="0"/>
            <a:t>41</a:t>
          </a:r>
          <a:r>
            <a:rPr kumimoji="1" lang="ja-JP" altLang="en-US" sz="1050" dirty="0" smtClean="0"/>
            <a:t>ウエスト　線引き</a:t>
          </a:r>
          <a:endParaRPr kumimoji="1" lang="ja-JP" altLang="en-US" sz="1050" dirty="0"/>
        </a:p>
      </dgm:t>
    </dgm:pt>
    <dgm:pt modelId="{52503FE8-E28E-4520-97D1-80E38F08862A}" type="parTrans" cxnId="{47D31682-D5E1-419A-AADC-B9855E62FE57}">
      <dgm:prSet/>
      <dgm:spPr/>
      <dgm:t>
        <a:bodyPr/>
        <a:lstStyle/>
        <a:p>
          <a:endParaRPr kumimoji="1" lang="ja-JP" altLang="en-US" sz="1050"/>
        </a:p>
      </dgm:t>
    </dgm:pt>
    <dgm:pt modelId="{396936F8-C64F-41B5-A9C8-180448A99451}" type="sibTrans" cxnId="{47D31682-D5E1-419A-AADC-B9855E62FE57}">
      <dgm:prSet custT="1"/>
      <dgm:spPr>
        <a:ln w="19050">
          <a:solidFill>
            <a:schemeClr val="accent6">
              <a:lumMod val="75000"/>
            </a:schemeClr>
          </a:solidFill>
        </a:ln>
      </dgm:spPr>
      <dgm:t>
        <a:bodyPr/>
        <a:lstStyle/>
        <a:p>
          <a:endParaRPr kumimoji="1" lang="ja-JP" altLang="en-US" sz="1050"/>
        </a:p>
      </dgm:t>
    </dgm:pt>
    <dgm:pt modelId="{BD5E6EE2-C570-43E9-9E82-64DB29BFDB68}">
      <dgm:prSet phldrT="[テキスト]" custT="1"/>
      <dgm:spPr>
        <a:noFill/>
        <a:ln w="19050">
          <a:solidFill>
            <a:schemeClr val="accent6">
              <a:lumMod val="75000"/>
            </a:schemeClr>
          </a:solidFill>
        </a:ln>
        <a:effectLst/>
        <a:scene3d>
          <a:camera prst="orthographicFront"/>
          <a:lightRig rig="flat" dir="t"/>
        </a:scene3d>
        <a:sp3d prstMaterial="dkEdge"/>
      </dgm:spPr>
      <dgm:t>
        <a:bodyPr tIns="36000" anchor="t" anchorCtr="1"/>
        <a:lstStyle/>
        <a:p>
          <a:r>
            <a:rPr kumimoji="1" lang="en-US" altLang="ja-JP" sz="1050" dirty="0" smtClean="0"/>
            <a:t>43</a:t>
          </a:r>
          <a:r>
            <a:rPr kumimoji="1" lang="ja-JP" altLang="en-US" sz="1050" dirty="0" smtClean="0"/>
            <a:t>ウエスト　ひもの裁断</a:t>
          </a:r>
          <a:endParaRPr kumimoji="1" lang="ja-JP" altLang="en-US" sz="1050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6"/>
          </dgm14:cNvPr>
        </a:ext>
      </dgm:extLst>
    </dgm:pt>
    <dgm:pt modelId="{3507D2AA-59C6-4168-9B09-70CAFF57D4D1}" type="parTrans" cxnId="{2F62571A-68E2-4217-8FE6-DF3A85AB7A5D}">
      <dgm:prSet/>
      <dgm:spPr/>
      <dgm:t>
        <a:bodyPr/>
        <a:lstStyle/>
        <a:p>
          <a:endParaRPr kumimoji="1" lang="ja-JP" altLang="en-US" sz="1050"/>
        </a:p>
      </dgm:t>
    </dgm:pt>
    <dgm:pt modelId="{BAAC4598-95D4-4F7F-86B8-8BEF5B1B2EE5}" type="sibTrans" cxnId="{2F62571A-68E2-4217-8FE6-DF3A85AB7A5D}">
      <dgm:prSet custT="1"/>
      <dgm:spPr>
        <a:ln w="19050">
          <a:solidFill>
            <a:schemeClr val="accent6">
              <a:lumMod val="75000"/>
            </a:schemeClr>
          </a:solidFill>
        </a:ln>
      </dgm:spPr>
      <dgm:t>
        <a:bodyPr/>
        <a:lstStyle/>
        <a:p>
          <a:endParaRPr kumimoji="1" lang="ja-JP" altLang="en-US" sz="1050"/>
        </a:p>
      </dgm:t>
    </dgm:pt>
    <dgm:pt modelId="{8349D6D2-A7B0-43AA-9F49-EFB9F7D3D6AF}">
      <dgm:prSet phldrT="[テキスト]" custT="1"/>
      <dgm:spPr>
        <a:noFill/>
        <a:ln w="19050">
          <a:solidFill>
            <a:schemeClr val="accent6">
              <a:lumMod val="75000"/>
            </a:schemeClr>
          </a:solidFill>
        </a:ln>
        <a:effectLst/>
        <a:scene3d>
          <a:camera prst="orthographicFront"/>
          <a:lightRig rig="flat" dir="t"/>
        </a:scene3d>
        <a:sp3d prstMaterial="dkEdge"/>
      </dgm:spPr>
      <dgm:t>
        <a:bodyPr tIns="36000" anchor="t" anchorCtr="1"/>
        <a:lstStyle/>
        <a:p>
          <a:r>
            <a:rPr kumimoji="1" lang="en-US" altLang="ja-JP" sz="1050" dirty="0" smtClean="0"/>
            <a:t>44</a:t>
          </a:r>
          <a:r>
            <a:rPr kumimoji="1" lang="ja-JP" altLang="en-US" sz="1050" dirty="0" smtClean="0"/>
            <a:t>ウエスト　まち針</a:t>
          </a:r>
          <a:endParaRPr kumimoji="1" lang="ja-JP" altLang="en-US" sz="1050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7"/>
          </dgm14:cNvPr>
        </a:ext>
      </dgm:extLst>
    </dgm:pt>
    <dgm:pt modelId="{86F7C9F3-F0D7-4274-BD8B-689596D8A587}" type="parTrans" cxnId="{0B600E00-C62E-4F1A-9A4A-23C19F570EEF}">
      <dgm:prSet/>
      <dgm:spPr/>
      <dgm:t>
        <a:bodyPr/>
        <a:lstStyle/>
        <a:p>
          <a:endParaRPr kumimoji="1" lang="ja-JP" altLang="en-US" sz="1050"/>
        </a:p>
      </dgm:t>
    </dgm:pt>
    <dgm:pt modelId="{E61317E9-3637-4FB7-851D-FAA9B25E713E}" type="sibTrans" cxnId="{0B600E00-C62E-4F1A-9A4A-23C19F570EEF}">
      <dgm:prSet custT="1"/>
      <dgm:spPr>
        <a:ln w="19050">
          <a:solidFill>
            <a:schemeClr val="accent6">
              <a:lumMod val="75000"/>
            </a:schemeClr>
          </a:solidFill>
        </a:ln>
      </dgm:spPr>
      <dgm:t>
        <a:bodyPr/>
        <a:lstStyle/>
        <a:p>
          <a:endParaRPr kumimoji="1" lang="ja-JP" altLang="en-US" sz="1050"/>
        </a:p>
      </dgm:t>
    </dgm:pt>
    <dgm:pt modelId="{2344A696-6FA1-429A-A80F-02A40ED02BC3}">
      <dgm:prSet phldrT="[テキスト]" custT="1"/>
      <dgm:spPr>
        <a:noFill/>
        <a:ln w="19050">
          <a:solidFill>
            <a:schemeClr val="accent6">
              <a:lumMod val="75000"/>
            </a:schemeClr>
          </a:solidFill>
        </a:ln>
        <a:effectLst/>
        <a:scene3d>
          <a:camera prst="orthographicFront"/>
          <a:lightRig rig="flat" dir="t"/>
        </a:scene3d>
        <a:sp3d prstMaterial="dkEdge"/>
      </dgm:spPr>
      <dgm:t>
        <a:bodyPr tIns="36000" anchor="t" anchorCtr="1"/>
        <a:lstStyle/>
        <a:p>
          <a:r>
            <a:rPr kumimoji="1" lang="en-US" altLang="ja-JP" sz="1050" dirty="0" smtClean="0"/>
            <a:t>45</a:t>
          </a:r>
          <a:r>
            <a:rPr kumimoji="1" lang="ja-JP" altLang="en-US" sz="1050" dirty="0" smtClean="0"/>
            <a:t>ウエスト　しつけ</a:t>
          </a:r>
          <a:endParaRPr kumimoji="1" lang="ja-JP" altLang="en-US" sz="1050" dirty="0"/>
        </a:p>
      </dgm:t>
    </dgm:pt>
    <dgm:pt modelId="{41CBEA30-4214-4625-8378-EB6BC4D4A815}" type="parTrans" cxnId="{D2370A88-038D-46C9-88E8-B5774C1C7879}">
      <dgm:prSet/>
      <dgm:spPr/>
      <dgm:t>
        <a:bodyPr/>
        <a:lstStyle/>
        <a:p>
          <a:endParaRPr kumimoji="1" lang="ja-JP" altLang="en-US" sz="1050"/>
        </a:p>
      </dgm:t>
    </dgm:pt>
    <dgm:pt modelId="{C334A2A7-4A82-48DD-9107-B07AB0358D19}" type="sibTrans" cxnId="{D2370A88-038D-46C9-88E8-B5774C1C7879}">
      <dgm:prSet custT="1"/>
      <dgm:spPr>
        <a:ln w="19050">
          <a:solidFill>
            <a:schemeClr val="accent6">
              <a:lumMod val="75000"/>
            </a:schemeClr>
          </a:solidFill>
        </a:ln>
      </dgm:spPr>
      <dgm:t>
        <a:bodyPr/>
        <a:lstStyle/>
        <a:p>
          <a:endParaRPr kumimoji="1" lang="ja-JP" altLang="en-US" sz="1050"/>
        </a:p>
      </dgm:t>
    </dgm:pt>
    <dgm:pt modelId="{193BF54F-9EE9-4DDE-93A8-944614BAEEC1}">
      <dgm:prSet phldrT="[テキスト]" custT="1"/>
      <dgm:spPr>
        <a:noFill/>
        <a:ln w="19050">
          <a:solidFill>
            <a:schemeClr val="accent6">
              <a:lumMod val="75000"/>
            </a:schemeClr>
          </a:solidFill>
        </a:ln>
        <a:effectLst/>
        <a:scene3d>
          <a:camera prst="orthographicFront"/>
          <a:lightRig rig="flat" dir="t"/>
        </a:scene3d>
        <a:sp3d prstMaterial="dkEdge"/>
      </dgm:spPr>
      <dgm:t>
        <a:bodyPr tIns="36000" anchor="t" anchorCtr="1"/>
        <a:lstStyle/>
        <a:p>
          <a:r>
            <a:rPr kumimoji="1" lang="en-US" altLang="ja-JP" sz="1050" dirty="0" smtClean="0"/>
            <a:t>46</a:t>
          </a:r>
          <a:r>
            <a:rPr kumimoji="1" lang="ja-JP" altLang="en-US" sz="1050" dirty="0" smtClean="0"/>
            <a:t>ウエスト　しつけ完了</a:t>
          </a:r>
          <a:endParaRPr kumimoji="1" lang="ja-JP" altLang="en-US" sz="1050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8"/>
          </dgm14:cNvPr>
        </a:ext>
      </dgm:extLst>
    </dgm:pt>
    <dgm:pt modelId="{1528E2BB-2064-4EE3-9BB1-552E4F2866B8}" type="parTrans" cxnId="{31B07FA5-20F8-443B-BE18-EC3A02F11534}">
      <dgm:prSet/>
      <dgm:spPr/>
      <dgm:t>
        <a:bodyPr/>
        <a:lstStyle/>
        <a:p>
          <a:endParaRPr kumimoji="1" lang="ja-JP" altLang="en-US" sz="1050"/>
        </a:p>
      </dgm:t>
    </dgm:pt>
    <dgm:pt modelId="{786312E8-6E2C-4DF5-8CB2-798E69CE44A7}" type="sibTrans" cxnId="{31B07FA5-20F8-443B-BE18-EC3A02F11534}">
      <dgm:prSet custT="1"/>
      <dgm:spPr>
        <a:ln w="19050">
          <a:solidFill>
            <a:schemeClr val="accent6">
              <a:lumMod val="75000"/>
            </a:schemeClr>
          </a:solidFill>
        </a:ln>
      </dgm:spPr>
      <dgm:t>
        <a:bodyPr/>
        <a:lstStyle/>
        <a:p>
          <a:endParaRPr kumimoji="1" lang="ja-JP" altLang="en-US" sz="1050"/>
        </a:p>
      </dgm:t>
    </dgm:pt>
    <dgm:pt modelId="{30B9E5F6-0F90-4460-A01B-322763758B75}">
      <dgm:prSet phldrT="[テキスト]" custT="1"/>
      <dgm:spPr>
        <a:noFill/>
        <a:ln w="19050">
          <a:solidFill>
            <a:schemeClr val="accent6">
              <a:lumMod val="75000"/>
            </a:schemeClr>
          </a:solidFill>
        </a:ln>
        <a:effectLst/>
        <a:scene3d>
          <a:camera prst="orthographicFront"/>
          <a:lightRig rig="flat" dir="t"/>
        </a:scene3d>
        <a:sp3d prstMaterial="dkEdge"/>
      </dgm:spPr>
      <dgm:t>
        <a:bodyPr tIns="36000" anchor="t" anchorCtr="1"/>
        <a:lstStyle/>
        <a:p>
          <a:pPr algn="l"/>
          <a:r>
            <a:rPr kumimoji="1" lang="en-US" altLang="ja-JP" sz="1000" dirty="0" smtClean="0"/>
            <a:t>47</a:t>
          </a:r>
          <a:r>
            <a:rPr kumimoji="1" lang="ja-JP" altLang="en-US" sz="1000" dirty="0" smtClean="0"/>
            <a:t>ウエスト　ミシン縫い始め</a:t>
          </a:r>
          <a:endParaRPr kumimoji="1" lang="ja-JP" altLang="en-US" sz="1000" dirty="0"/>
        </a:p>
      </dgm:t>
    </dgm:pt>
    <dgm:pt modelId="{69E67802-E1A2-444A-82C6-B60C99AE36E0}" type="parTrans" cxnId="{B8DAC604-D4DD-4538-8D93-165240A746D1}">
      <dgm:prSet/>
      <dgm:spPr/>
      <dgm:t>
        <a:bodyPr/>
        <a:lstStyle/>
        <a:p>
          <a:endParaRPr kumimoji="1" lang="ja-JP" altLang="en-US" sz="1050"/>
        </a:p>
      </dgm:t>
    </dgm:pt>
    <dgm:pt modelId="{0414205B-FB99-4509-9960-60AB93520C04}" type="sibTrans" cxnId="{B8DAC604-D4DD-4538-8D93-165240A746D1}">
      <dgm:prSet custT="1"/>
      <dgm:spPr>
        <a:ln w="19050">
          <a:solidFill>
            <a:schemeClr val="accent6">
              <a:lumMod val="75000"/>
            </a:schemeClr>
          </a:solidFill>
        </a:ln>
      </dgm:spPr>
      <dgm:t>
        <a:bodyPr/>
        <a:lstStyle/>
        <a:p>
          <a:endParaRPr kumimoji="1" lang="ja-JP" altLang="en-US" sz="1050"/>
        </a:p>
      </dgm:t>
    </dgm:pt>
    <dgm:pt modelId="{E122ADA3-9669-4988-8849-56CA5424D1AE}">
      <dgm:prSet phldrT="[テキスト]" custT="1"/>
      <dgm:spPr>
        <a:noFill/>
        <a:ln w="19050">
          <a:solidFill>
            <a:schemeClr val="accent6">
              <a:lumMod val="75000"/>
            </a:schemeClr>
          </a:solidFill>
        </a:ln>
        <a:effectLst/>
        <a:scene3d>
          <a:camera prst="orthographicFront"/>
          <a:lightRig rig="flat" dir="t"/>
        </a:scene3d>
        <a:sp3d prstMaterial="dkEdge"/>
      </dgm:spPr>
      <dgm:t>
        <a:bodyPr tIns="36000" anchor="t" anchorCtr="1"/>
        <a:lstStyle/>
        <a:p>
          <a:r>
            <a:rPr kumimoji="1" lang="en-US" altLang="ja-JP" sz="1000" dirty="0" smtClean="0"/>
            <a:t>48</a:t>
          </a:r>
          <a:r>
            <a:rPr kumimoji="1" lang="ja-JP" altLang="en-US" sz="1000" smtClean="0"/>
            <a:t>ウエスト ミシン</a:t>
          </a:r>
          <a:r>
            <a:rPr kumimoji="1" lang="ja-JP" altLang="en-US" sz="1000" dirty="0" smtClean="0"/>
            <a:t>縫い終わり</a:t>
          </a:r>
          <a:endParaRPr kumimoji="1" lang="ja-JP" altLang="en-US" sz="1000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9"/>
          </dgm14:cNvPr>
        </a:ext>
      </dgm:extLst>
    </dgm:pt>
    <dgm:pt modelId="{3E440DF1-8559-4F39-94AB-D4F291E5D4EE}" type="parTrans" cxnId="{98B0F2B0-6684-4C46-A8EA-8ACB869E2405}">
      <dgm:prSet/>
      <dgm:spPr/>
      <dgm:t>
        <a:bodyPr/>
        <a:lstStyle/>
        <a:p>
          <a:endParaRPr kumimoji="1" lang="ja-JP" altLang="en-US" sz="1050"/>
        </a:p>
      </dgm:t>
    </dgm:pt>
    <dgm:pt modelId="{5867CB2F-F57B-4A33-A3C2-25F08E6FEB92}" type="sibTrans" cxnId="{98B0F2B0-6684-4C46-A8EA-8ACB869E2405}">
      <dgm:prSet custT="1"/>
      <dgm:spPr>
        <a:ln w="19050">
          <a:solidFill>
            <a:schemeClr val="accent6">
              <a:lumMod val="75000"/>
            </a:schemeClr>
          </a:solidFill>
        </a:ln>
      </dgm:spPr>
      <dgm:t>
        <a:bodyPr/>
        <a:lstStyle/>
        <a:p>
          <a:endParaRPr kumimoji="1" lang="ja-JP" altLang="en-US" sz="1050"/>
        </a:p>
      </dgm:t>
    </dgm:pt>
    <dgm:pt modelId="{D234D4E2-E1CC-4B7D-B6CE-DB49988CEAFF}">
      <dgm:prSet phldrT="[テキスト]" custT="1"/>
      <dgm:spPr>
        <a:noFill/>
        <a:ln w="19050">
          <a:solidFill>
            <a:schemeClr val="accent6">
              <a:lumMod val="75000"/>
            </a:schemeClr>
          </a:solidFill>
        </a:ln>
        <a:effectLst/>
        <a:scene3d>
          <a:camera prst="orthographicFront"/>
          <a:lightRig rig="flat" dir="t"/>
        </a:scene3d>
        <a:sp3d prstMaterial="dkEdge"/>
      </dgm:spPr>
      <dgm:t>
        <a:bodyPr lIns="36000" tIns="36000" rIns="36000" anchor="t" anchorCtr="1"/>
        <a:lstStyle/>
        <a:p>
          <a:r>
            <a:rPr kumimoji="1" lang="en-US" altLang="ja-JP" sz="1050" dirty="0" smtClean="0"/>
            <a:t>70</a:t>
          </a:r>
          <a:r>
            <a:rPr kumimoji="1" lang="ja-JP" altLang="en-US" sz="1050" dirty="0" smtClean="0"/>
            <a:t>全体完成</a:t>
          </a:r>
          <a:endParaRPr kumimoji="1" lang="ja-JP" altLang="en-US" sz="1050" dirty="0"/>
        </a:p>
      </dgm:t>
    </dgm:pt>
    <dgm:pt modelId="{F83ADEBB-98AF-4BE0-8C34-C012CC2DC964}" type="parTrans" cxnId="{BCEBE458-57E9-46CD-A86F-3BDD089BA804}">
      <dgm:prSet/>
      <dgm:spPr/>
      <dgm:t>
        <a:bodyPr/>
        <a:lstStyle/>
        <a:p>
          <a:endParaRPr kumimoji="1" lang="ja-JP" altLang="en-US" sz="1050"/>
        </a:p>
      </dgm:t>
    </dgm:pt>
    <dgm:pt modelId="{F54ECC9A-209C-42A9-8036-A947F11881C4}" type="sibTrans" cxnId="{BCEBE458-57E9-46CD-A86F-3BDD089BA804}">
      <dgm:prSet/>
      <dgm:spPr/>
      <dgm:t>
        <a:bodyPr/>
        <a:lstStyle/>
        <a:p>
          <a:endParaRPr kumimoji="1" lang="ja-JP" altLang="en-US" sz="1050"/>
        </a:p>
      </dgm:t>
    </dgm:pt>
    <dgm:pt modelId="{E2A9E727-9377-4420-99EA-8C27B05C213A}">
      <dgm:prSet custT="1"/>
      <dgm:spPr>
        <a:noFill/>
        <a:ln w="19050">
          <a:solidFill>
            <a:schemeClr val="accent6">
              <a:lumMod val="75000"/>
            </a:schemeClr>
          </a:solidFill>
        </a:ln>
        <a:effectLst/>
        <a:scene3d>
          <a:camera prst="orthographicFront"/>
          <a:lightRig rig="flat" dir="t"/>
        </a:scene3d>
        <a:sp3d prstMaterial="dkEdge"/>
      </dgm:spPr>
      <dgm:t>
        <a:bodyPr tIns="36000" anchor="t" anchorCtr="1"/>
        <a:lstStyle/>
        <a:p>
          <a:r>
            <a:rPr kumimoji="1" lang="en-US" altLang="ja-JP" sz="1050" dirty="0" smtClean="0"/>
            <a:t>51</a:t>
          </a:r>
          <a:r>
            <a:rPr kumimoji="1" lang="ja-JP" altLang="en-US" sz="1050" dirty="0" smtClean="0"/>
            <a:t>ボタン付け</a:t>
          </a:r>
          <a:endParaRPr kumimoji="1" lang="ja-JP" altLang="en-US" sz="1050" dirty="0"/>
        </a:p>
      </dgm:t>
    </dgm:pt>
    <dgm:pt modelId="{FB3BFBF8-1A7B-48FA-9223-7EA847A6C280}" type="parTrans" cxnId="{ED638394-2669-4EE8-A41E-BFBC9B8E1FF0}">
      <dgm:prSet/>
      <dgm:spPr/>
      <dgm:t>
        <a:bodyPr/>
        <a:lstStyle/>
        <a:p>
          <a:endParaRPr kumimoji="1" lang="ja-JP" altLang="en-US"/>
        </a:p>
      </dgm:t>
    </dgm:pt>
    <dgm:pt modelId="{333F9489-751D-4FC9-B645-DB49BE8E85B6}" type="sibTrans" cxnId="{ED638394-2669-4EE8-A41E-BFBC9B8E1FF0}">
      <dgm:prSet/>
      <dgm:spPr>
        <a:ln w="19050">
          <a:solidFill>
            <a:schemeClr val="accent6">
              <a:lumMod val="75000"/>
            </a:schemeClr>
          </a:solidFill>
        </a:ln>
      </dgm:spPr>
      <dgm:t>
        <a:bodyPr/>
        <a:lstStyle/>
        <a:p>
          <a:endParaRPr kumimoji="1" lang="ja-JP" altLang="en-US"/>
        </a:p>
      </dgm:t>
    </dgm:pt>
    <dgm:pt modelId="{FDD7F701-F312-427D-929B-3266F84DA24C}" type="pres">
      <dgm:prSet presAssocID="{0030DB7B-2BBC-4A03-BB45-51B7DC2BCA0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68D25005-BB4E-43FC-B8D2-616AE686084E}" type="pres">
      <dgm:prSet presAssocID="{E2A9EFAC-302D-4FF2-8C74-4B22FD333FC6}" presName="node" presStyleLbl="node1" presStyleIdx="0" presStyleCnt="21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28E16B1A-F0E9-44C5-9B84-FE2B2491C05C}" type="pres">
      <dgm:prSet presAssocID="{F9827B00-B783-4CE5-9C82-4F4A6B17FD33}" presName="sibTrans" presStyleLbl="sibTrans1D1" presStyleIdx="0" presStyleCnt="20"/>
      <dgm:spPr/>
      <dgm:t>
        <a:bodyPr/>
        <a:lstStyle/>
        <a:p>
          <a:endParaRPr kumimoji="1" lang="ja-JP" altLang="en-US"/>
        </a:p>
      </dgm:t>
    </dgm:pt>
    <dgm:pt modelId="{C9266B91-69F6-4F95-A950-DF72D49985FE}" type="pres">
      <dgm:prSet presAssocID="{F9827B00-B783-4CE5-9C82-4F4A6B17FD33}" presName="connectorText" presStyleLbl="sibTrans1D1" presStyleIdx="0" presStyleCnt="20"/>
      <dgm:spPr/>
      <dgm:t>
        <a:bodyPr/>
        <a:lstStyle/>
        <a:p>
          <a:endParaRPr kumimoji="1" lang="ja-JP" altLang="en-US"/>
        </a:p>
      </dgm:t>
    </dgm:pt>
    <dgm:pt modelId="{A4B0DFCB-2B85-41B6-9C01-CF719D306257}" type="pres">
      <dgm:prSet presAssocID="{D400FCDA-0BEB-4876-8E95-4F14652A966D}" presName="node" presStyleLbl="node1" presStyleIdx="1" presStyleCnt="21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6626B90E-6D5E-4815-AE25-9967E3C17083}" type="pres">
      <dgm:prSet presAssocID="{E74FA9BF-3227-49B5-ABCA-4FB251AD3EBA}" presName="sibTrans" presStyleLbl="sibTrans1D1" presStyleIdx="1" presStyleCnt="20"/>
      <dgm:spPr/>
      <dgm:t>
        <a:bodyPr/>
        <a:lstStyle/>
        <a:p>
          <a:endParaRPr kumimoji="1" lang="ja-JP" altLang="en-US"/>
        </a:p>
      </dgm:t>
    </dgm:pt>
    <dgm:pt modelId="{7ECAB2FE-04D4-4A70-9CBA-CC34E4B0D03C}" type="pres">
      <dgm:prSet presAssocID="{E74FA9BF-3227-49B5-ABCA-4FB251AD3EBA}" presName="connectorText" presStyleLbl="sibTrans1D1" presStyleIdx="1" presStyleCnt="20"/>
      <dgm:spPr/>
      <dgm:t>
        <a:bodyPr/>
        <a:lstStyle/>
        <a:p>
          <a:endParaRPr kumimoji="1" lang="ja-JP" altLang="en-US"/>
        </a:p>
      </dgm:t>
    </dgm:pt>
    <dgm:pt modelId="{CCB51C40-8726-4483-A730-9FAB837D0EB3}" type="pres">
      <dgm:prSet presAssocID="{98F659CE-B7BD-4AD9-B1DA-BE6D9DE6F6B3}" presName="node" presStyleLbl="node1" presStyleIdx="2" presStyleCnt="21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6B6945ED-F5FF-4EB5-B76A-204976F4B174}" type="pres">
      <dgm:prSet presAssocID="{AD7261E7-5F93-4C97-8E0E-056B1B2CE6D2}" presName="sibTrans" presStyleLbl="sibTrans1D1" presStyleIdx="2" presStyleCnt="20"/>
      <dgm:spPr/>
      <dgm:t>
        <a:bodyPr/>
        <a:lstStyle/>
        <a:p>
          <a:endParaRPr kumimoji="1" lang="ja-JP" altLang="en-US"/>
        </a:p>
      </dgm:t>
    </dgm:pt>
    <dgm:pt modelId="{274E85C5-F876-4A62-8160-D014B3A90181}" type="pres">
      <dgm:prSet presAssocID="{AD7261E7-5F93-4C97-8E0E-056B1B2CE6D2}" presName="connectorText" presStyleLbl="sibTrans1D1" presStyleIdx="2" presStyleCnt="20"/>
      <dgm:spPr/>
      <dgm:t>
        <a:bodyPr/>
        <a:lstStyle/>
        <a:p>
          <a:endParaRPr kumimoji="1" lang="ja-JP" altLang="en-US"/>
        </a:p>
      </dgm:t>
    </dgm:pt>
    <dgm:pt modelId="{DB8CE7A2-488F-4F76-80CC-77FC511D07EA}" type="pres">
      <dgm:prSet presAssocID="{15767515-80BC-4837-AE59-14BBDEE82C79}" presName="node" presStyleLbl="node1" presStyleIdx="3" presStyleCnt="21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8F43F52-74F9-4F99-9417-B8065CD79BAA}" type="pres">
      <dgm:prSet presAssocID="{C9A52678-AE42-4389-B731-EFFCB002755F}" presName="sibTrans" presStyleLbl="sibTrans1D1" presStyleIdx="3" presStyleCnt="20"/>
      <dgm:spPr/>
      <dgm:t>
        <a:bodyPr/>
        <a:lstStyle/>
        <a:p>
          <a:endParaRPr kumimoji="1" lang="ja-JP" altLang="en-US"/>
        </a:p>
      </dgm:t>
    </dgm:pt>
    <dgm:pt modelId="{686B4B90-C53B-4D2D-A336-D3015584B2A9}" type="pres">
      <dgm:prSet presAssocID="{C9A52678-AE42-4389-B731-EFFCB002755F}" presName="connectorText" presStyleLbl="sibTrans1D1" presStyleIdx="3" presStyleCnt="20"/>
      <dgm:spPr/>
      <dgm:t>
        <a:bodyPr/>
        <a:lstStyle/>
        <a:p>
          <a:endParaRPr kumimoji="1" lang="ja-JP" altLang="en-US"/>
        </a:p>
      </dgm:t>
    </dgm:pt>
    <dgm:pt modelId="{2F9E6685-895D-452D-BDF4-4966410D898C}" type="pres">
      <dgm:prSet presAssocID="{B487AD19-A13F-4884-8852-86C35A488028}" presName="node" presStyleLbl="node1" presStyleIdx="4" presStyleCnt="21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B4885D6B-95BB-4657-8654-34A2E67241A3}" type="pres">
      <dgm:prSet presAssocID="{196F32D5-0304-4D27-84B5-6F6887C2F2CC}" presName="sibTrans" presStyleLbl="sibTrans1D1" presStyleIdx="4" presStyleCnt="20"/>
      <dgm:spPr/>
      <dgm:t>
        <a:bodyPr/>
        <a:lstStyle/>
        <a:p>
          <a:endParaRPr kumimoji="1" lang="ja-JP" altLang="en-US"/>
        </a:p>
      </dgm:t>
    </dgm:pt>
    <dgm:pt modelId="{12D90492-D9BF-4AB3-9D20-B7B0A82D5244}" type="pres">
      <dgm:prSet presAssocID="{196F32D5-0304-4D27-84B5-6F6887C2F2CC}" presName="connectorText" presStyleLbl="sibTrans1D1" presStyleIdx="4" presStyleCnt="20"/>
      <dgm:spPr/>
      <dgm:t>
        <a:bodyPr/>
        <a:lstStyle/>
        <a:p>
          <a:endParaRPr kumimoji="1" lang="ja-JP" altLang="en-US"/>
        </a:p>
      </dgm:t>
    </dgm:pt>
    <dgm:pt modelId="{460F5AFC-D3D7-4A31-B3AF-FCF72B6382DD}" type="pres">
      <dgm:prSet presAssocID="{C54375D1-572D-4AC9-8E51-EFFEC4893C91}" presName="node" presStyleLbl="node1" presStyleIdx="5" presStyleCnt="21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A5E57552-2AE6-4F75-9022-241EF25A2FB3}" type="pres">
      <dgm:prSet presAssocID="{623FEB93-DD1A-4671-B53C-3889242F3D96}" presName="sibTrans" presStyleLbl="sibTrans1D1" presStyleIdx="5" presStyleCnt="20"/>
      <dgm:spPr/>
      <dgm:t>
        <a:bodyPr/>
        <a:lstStyle/>
        <a:p>
          <a:endParaRPr kumimoji="1" lang="ja-JP" altLang="en-US"/>
        </a:p>
      </dgm:t>
    </dgm:pt>
    <dgm:pt modelId="{7FF0D642-27BE-44B1-88A4-4336E7732C77}" type="pres">
      <dgm:prSet presAssocID="{623FEB93-DD1A-4671-B53C-3889242F3D96}" presName="connectorText" presStyleLbl="sibTrans1D1" presStyleIdx="5" presStyleCnt="20"/>
      <dgm:spPr/>
      <dgm:t>
        <a:bodyPr/>
        <a:lstStyle/>
        <a:p>
          <a:endParaRPr kumimoji="1" lang="ja-JP" altLang="en-US"/>
        </a:p>
      </dgm:t>
    </dgm:pt>
    <dgm:pt modelId="{3372C636-3AD8-4740-8061-BDD79338043C}" type="pres">
      <dgm:prSet presAssocID="{33482812-A7AA-4923-BDFA-1278F8362E08}" presName="node" presStyleLbl="node1" presStyleIdx="6" presStyleCnt="21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EAF7D887-AC7B-440F-8293-EA8E3C51ABDF}" type="pres">
      <dgm:prSet presAssocID="{31B70894-2A8D-403A-8698-3EA51268B79A}" presName="sibTrans" presStyleLbl="sibTrans1D1" presStyleIdx="6" presStyleCnt="20"/>
      <dgm:spPr/>
      <dgm:t>
        <a:bodyPr/>
        <a:lstStyle/>
        <a:p>
          <a:endParaRPr kumimoji="1" lang="ja-JP" altLang="en-US"/>
        </a:p>
      </dgm:t>
    </dgm:pt>
    <dgm:pt modelId="{11B84951-3067-4CC3-BA67-96CF2B9D5C55}" type="pres">
      <dgm:prSet presAssocID="{31B70894-2A8D-403A-8698-3EA51268B79A}" presName="connectorText" presStyleLbl="sibTrans1D1" presStyleIdx="6" presStyleCnt="20"/>
      <dgm:spPr/>
      <dgm:t>
        <a:bodyPr/>
        <a:lstStyle/>
        <a:p>
          <a:endParaRPr kumimoji="1" lang="ja-JP" altLang="en-US"/>
        </a:p>
      </dgm:t>
    </dgm:pt>
    <dgm:pt modelId="{2C824DD0-9263-47CD-9366-61301EEA88F0}" type="pres">
      <dgm:prSet presAssocID="{E5F99306-DDAD-4C04-A85B-007AD246FF81}" presName="node" presStyleLbl="node1" presStyleIdx="7" presStyleCnt="21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6DC818B5-0696-42E9-9AF8-1A3E7405147C}" type="pres">
      <dgm:prSet presAssocID="{DFDFC367-FA66-488D-8CA6-8EB3C0A3B00E}" presName="sibTrans" presStyleLbl="sibTrans1D1" presStyleIdx="7" presStyleCnt="20"/>
      <dgm:spPr/>
      <dgm:t>
        <a:bodyPr/>
        <a:lstStyle/>
        <a:p>
          <a:endParaRPr kumimoji="1" lang="ja-JP" altLang="en-US"/>
        </a:p>
      </dgm:t>
    </dgm:pt>
    <dgm:pt modelId="{9238A470-320F-4196-9DA0-3FA95E3D0067}" type="pres">
      <dgm:prSet presAssocID="{DFDFC367-FA66-488D-8CA6-8EB3C0A3B00E}" presName="connectorText" presStyleLbl="sibTrans1D1" presStyleIdx="7" presStyleCnt="20"/>
      <dgm:spPr/>
      <dgm:t>
        <a:bodyPr/>
        <a:lstStyle/>
        <a:p>
          <a:endParaRPr kumimoji="1" lang="ja-JP" altLang="en-US"/>
        </a:p>
      </dgm:t>
    </dgm:pt>
    <dgm:pt modelId="{19815E6E-F6CD-4F62-9145-46BE0452881C}" type="pres">
      <dgm:prSet presAssocID="{47CE94A8-5EC0-4EDF-B001-564EAB6139DA}" presName="node" presStyleLbl="node1" presStyleIdx="8" presStyleCnt="21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9F6B27EA-B10A-4EA4-8E67-72C39D3DCA73}" type="pres">
      <dgm:prSet presAssocID="{F73FDDAA-3467-44D6-B218-BF33A5DF515E}" presName="sibTrans" presStyleLbl="sibTrans1D1" presStyleIdx="8" presStyleCnt="20"/>
      <dgm:spPr/>
      <dgm:t>
        <a:bodyPr/>
        <a:lstStyle/>
        <a:p>
          <a:endParaRPr kumimoji="1" lang="ja-JP" altLang="en-US"/>
        </a:p>
      </dgm:t>
    </dgm:pt>
    <dgm:pt modelId="{6E4F29FF-4F88-49EA-B0AC-61F4EC3A8C2E}" type="pres">
      <dgm:prSet presAssocID="{F73FDDAA-3467-44D6-B218-BF33A5DF515E}" presName="connectorText" presStyleLbl="sibTrans1D1" presStyleIdx="8" presStyleCnt="20"/>
      <dgm:spPr/>
      <dgm:t>
        <a:bodyPr/>
        <a:lstStyle/>
        <a:p>
          <a:endParaRPr kumimoji="1" lang="ja-JP" altLang="en-US"/>
        </a:p>
      </dgm:t>
    </dgm:pt>
    <dgm:pt modelId="{614D8944-E6BD-48D4-B4D7-E01978D64368}" type="pres">
      <dgm:prSet presAssocID="{8AC2F6A7-100B-4FA9-B327-5D25B4706DD6}" presName="node" presStyleLbl="node1" presStyleIdx="9" presStyleCnt="21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BB227441-D438-4420-AD03-6E093C4E00D2}" type="pres">
      <dgm:prSet presAssocID="{517615F9-FB78-4706-8A0C-D6E57EBBCB4D}" presName="sibTrans" presStyleLbl="sibTrans1D1" presStyleIdx="9" presStyleCnt="20"/>
      <dgm:spPr/>
      <dgm:t>
        <a:bodyPr/>
        <a:lstStyle/>
        <a:p>
          <a:endParaRPr kumimoji="1" lang="ja-JP" altLang="en-US"/>
        </a:p>
      </dgm:t>
    </dgm:pt>
    <dgm:pt modelId="{5CE60E1F-5602-440F-8670-87A7A478064C}" type="pres">
      <dgm:prSet presAssocID="{517615F9-FB78-4706-8A0C-D6E57EBBCB4D}" presName="connectorText" presStyleLbl="sibTrans1D1" presStyleIdx="9" presStyleCnt="20"/>
      <dgm:spPr/>
      <dgm:t>
        <a:bodyPr/>
        <a:lstStyle/>
        <a:p>
          <a:endParaRPr kumimoji="1" lang="ja-JP" altLang="en-US"/>
        </a:p>
      </dgm:t>
    </dgm:pt>
    <dgm:pt modelId="{4487E29E-58C5-42E0-B14B-315E394EC8C4}" type="pres">
      <dgm:prSet presAssocID="{25685D79-560A-4C69-8531-14E6C4F7B9BC}" presName="node" presStyleLbl="node1" presStyleIdx="10" presStyleCnt="21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4A42D85-5209-4101-8D1D-E6A3D6F2B1E8}" type="pres">
      <dgm:prSet presAssocID="{D03705AF-BE29-40DF-92D1-9FD9B04332B9}" presName="sibTrans" presStyleLbl="sibTrans1D1" presStyleIdx="10" presStyleCnt="20"/>
      <dgm:spPr/>
      <dgm:t>
        <a:bodyPr/>
        <a:lstStyle/>
        <a:p>
          <a:endParaRPr kumimoji="1" lang="ja-JP" altLang="en-US"/>
        </a:p>
      </dgm:t>
    </dgm:pt>
    <dgm:pt modelId="{1253FF11-2E6C-4C86-A026-62E57CD7248D}" type="pres">
      <dgm:prSet presAssocID="{D03705AF-BE29-40DF-92D1-9FD9B04332B9}" presName="connectorText" presStyleLbl="sibTrans1D1" presStyleIdx="10" presStyleCnt="20"/>
      <dgm:spPr/>
      <dgm:t>
        <a:bodyPr/>
        <a:lstStyle/>
        <a:p>
          <a:endParaRPr kumimoji="1" lang="ja-JP" altLang="en-US"/>
        </a:p>
      </dgm:t>
    </dgm:pt>
    <dgm:pt modelId="{48CEDE3E-DFF1-4223-A35D-65C2634A7DBA}" type="pres">
      <dgm:prSet presAssocID="{2F98F3B9-49FF-48AC-881C-A05E4659B0F3}" presName="node" presStyleLbl="node1" presStyleIdx="11" presStyleCnt="21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27C29BEC-0C08-4240-B987-2A0B7141A6C2}" type="pres">
      <dgm:prSet presAssocID="{396936F8-C64F-41B5-A9C8-180448A99451}" presName="sibTrans" presStyleLbl="sibTrans1D1" presStyleIdx="11" presStyleCnt="20"/>
      <dgm:spPr/>
      <dgm:t>
        <a:bodyPr/>
        <a:lstStyle/>
        <a:p>
          <a:endParaRPr kumimoji="1" lang="ja-JP" altLang="en-US"/>
        </a:p>
      </dgm:t>
    </dgm:pt>
    <dgm:pt modelId="{8C16811E-9FF5-49E5-A099-BCF5D9577D39}" type="pres">
      <dgm:prSet presAssocID="{396936F8-C64F-41B5-A9C8-180448A99451}" presName="connectorText" presStyleLbl="sibTrans1D1" presStyleIdx="11" presStyleCnt="20"/>
      <dgm:spPr/>
      <dgm:t>
        <a:bodyPr/>
        <a:lstStyle/>
        <a:p>
          <a:endParaRPr kumimoji="1" lang="ja-JP" altLang="en-US"/>
        </a:p>
      </dgm:t>
    </dgm:pt>
    <dgm:pt modelId="{BD53226B-ACE2-4D55-9554-CA66563EB6AA}" type="pres">
      <dgm:prSet presAssocID="{3BA9CDF5-96E1-421C-A3B5-AD30D2A48E0F}" presName="node" presStyleLbl="node1" presStyleIdx="12" presStyleCnt="21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7A561787-501D-4ADB-8AD3-E6A58A71D647}" type="pres">
      <dgm:prSet presAssocID="{BC458C15-0D4F-4E75-9B82-FE9267503736}" presName="sibTrans" presStyleLbl="sibTrans1D1" presStyleIdx="12" presStyleCnt="20"/>
      <dgm:spPr/>
      <dgm:t>
        <a:bodyPr/>
        <a:lstStyle/>
        <a:p>
          <a:endParaRPr kumimoji="1" lang="ja-JP" altLang="en-US"/>
        </a:p>
      </dgm:t>
    </dgm:pt>
    <dgm:pt modelId="{89C189A1-1ACD-4B51-A88B-8BCB497B70C9}" type="pres">
      <dgm:prSet presAssocID="{BC458C15-0D4F-4E75-9B82-FE9267503736}" presName="connectorText" presStyleLbl="sibTrans1D1" presStyleIdx="12" presStyleCnt="20"/>
      <dgm:spPr/>
      <dgm:t>
        <a:bodyPr/>
        <a:lstStyle/>
        <a:p>
          <a:endParaRPr kumimoji="1" lang="ja-JP" altLang="en-US"/>
        </a:p>
      </dgm:t>
    </dgm:pt>
    <dgm:pt modelId="{09744753-D307-4F29-905C-42B1F1AEC000}" type="pres">
      <dgm:prSet presAssocID="{BD5E6EE2-C570-43E9-9E82-64DB29BFDB68}" presName="node" presStyleLbl="node1" presStyleIdx="13" presStyleCnt="21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AA3AEC6E-87BF-4223-8A27-29965B929599}" type="pres">
      <dgm:prSet presAssocID="{BAAC4598-95D4-4F7F-86B8-8BEF5B1B2EE5}" presName="sibTrans" presStyleLbl="sibTrans1D1" presStyleIdx="13" presStyleCnt="20"/>
      <dgm:spPr/>
      <dgm:t>
        <a:bodyPr/>
        <a:lstStyle/>
        <a:p>
          <a:endParaRPr kumimoji="1" lang="ja-JP" altLang="en-US"/>
        </a:p>
      </dgm:t>
    </dgm:pt>
    <dgm:pt modelId="{4D4049B2-79F8-48B3-BFD4-8F1043DE0411}" type="pres">
      <dgm:prSet presAssocID="{BAAC4598-95D4-4F7F-86B8-8BEF5B1B2EE5}" presName="connectorText" presStyleLbl="sibTrans1D1" presStyleIdx="13" presStyleCnt="20"/>
      <dgm:spPr/>
      <dgm:t>
        <a:bodyPr/>
        <a:lstStyle/>
        <a:p>
          <a:endParaRPr kumimoji="1" lang="ja-JP" altLang="en-US"/>
        </a:p>
      </dgm:t>
    </dgm:pt>
    <dgm:pt modelId="{D3C03E4B-1D07-4144-9EF2-254CE09F6EA3}" type="pres">
      <dgm:prSet presAssocID="{8349D6D2-A7B0-43AA-9F49-EFB9F7D3D6AF}" presName="node" presStyleLbl="node1" presStyleIdx="14" presStyleCnt="21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0711310D-A608-4EF4-A6BC-169EA4C35F18}" type="pres">
      <dgm:prSet presAssocID="{E61317E9-3637-4FB7-851D-FAA9B25E713E}" presName="sibTrans" presStyleLbl="sibTrans1D1" presStyleIdx="14" presStyleCnt="20"/>
      <dgm:spPr/>
      <dgm:t>
        <a:bodyPr/>
        <a:lstStyle/>
        <a:p>
          <a:endParaRPr kumimoji="1" lang="ja-JP" altLang="en-US"/>
        </a:p>
      </dgm:t>
    </dgm:pt>
    <dgm:pt modelId="{A8F9AD0A-88A7-41B9-BAB7-570017067033}" type="pres">
      <dgm:prSet presAssocID="{E61317E9-3637-4FB7-851D-FAA9B25E713E}" presName="connectorText" presStyleLbl="sibTrans1D1" presStyleIdx="14" presStyleCnt="20"/>
      <dgm:spPr/>
      <dgm:t>
        <a:bodyPr/>
        <a:lstStyle/>
        <a:p>
          <a:endParaRPr kumimoji="1" lang="ja-JP" altLang="en-US"/>
        </a:p>
      </dgm:t>
    </dgm:pt>
    <dgm:pt modelId="{88283625-E17B-4229-A85D-DBB733ECB408}" type="pres">
      <dgm:prSet presAssocID="{2344A696-6FA1-429A-A80F-02A40ED02BC3}" presName="node" presStyleLbl="node1" presStyleIdx="15" presStyleCnt="21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5F23F219-FE0F-4B8A-85AE-C8102EE769CE}" type="pres">
      <dgm:prSet presAssocID="{C334A2A7-4A82-48DD-9107-B07AB0358D19}" presName="sibTrans" presStyleLbl="sibTrans1D1" presStyleIdx="15" presStyleCnt="20"/>
      <dgm:spPr/>
      <dgm:t>
        <a:bodyPr/>
        <a:lstStyle/>
        <a:p>
          <a:endParaRPr kumimoji="1" lang="ja-JP" altLang="en-US"/>
        </a:p>
      </dgm:t>
    </dgm:pt>
    <dgm:pt modelId="{0821D62C-5A9B-4349-B9A1-D2C09EC847D9}" type="pres">
      <dgm:prSet presAssocID="{C334A2A7-4A82-48DD-9107-B07AB0358D19}" presName="connectorText" presStyleLbl="sibTrans1D1" presStyleIdx="15" presStyleCnt="20"/>
      <dgm:spPr/>
      <dgm:t>
        <a:bodyPr/>
        <a:lstStyle/>
        <a:p>
          <a:endParaRPr kumimoji="1" lang="ja-JP" altLang="en-US"/>
        </a:p>
      </dgm:t>
    </dgm:pt>
    <dgm:pt modelId="{BE90320B-C982-4D1B-BBF9-6F854B327532}" type="pres">
      <dgm:prSet presAssocID="{193BF54F-9EE9-4DDE-93A8-944614BAEEC1}" presName="node" presStyleLbl="node1" presStyleIdx="16" presStyleCnt="21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791A7B39-8694-4B67-BBD9-1289C2D8F876}" type="pres">
      <dgm:prSet presAssocID="{786312E8-6E2C-4DF5-8CB2-798E69CE44A7}" presName="sibTrans" presStyleLbl="sibTrans1D1" presStyleIdx="16" presStyleCnt="20"/>
      <dgm:spPr/>
      <dgm:t>
        <a:bodyPr/>
        <a:lstStyle/>
        <a:p>
          <a:endParaRPr kumimoji="1" lang="ja-JP" altLang="en-US"/>
        </a:p>
      </dgm:t>
    </dgm:pt>
    <dgm:pt modelId="{BE27D906-A06C-4338-8679-AAC26BDDA672}" type="pres">
      <dgm:prSet presAssocID="{786312E8-6E2C-4DF5-8CB2-798E69CE44A7}" presName="connectorText" presStyleLbl="sibTrans1D1" presStyleIdx="16" presStyleCnt="20"/>
      <dgm:spPr/>
      <dgm:t>
        <a:bodyPr/>
        <a:lstStyle/>
        <a:p>
          <a:endParaRPr kumimoji="1" lang="ja-JP" altLang="en-US"/>
        </a:p>
      </dgm:t>
    </dgm:pt>
    <dgm:pt modelId="{FF2684C9-5EFF-4C47-911B-86CBE0668F5A}" type="pres">
      <dgm:prSet presAssocID="{30B9E5F6-0F90-4460-A01B-322763758B75}" presName="node" presStyleLbl="node1" presStyleIdx="17" presStyleCnt="21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4E3E595A-F9A9-4579-952B-EF0AEE9691A2}" type="pres">
      <dgm:prSet presAssocID="{0414205B-FB99-4509-9960-60AB93520C04}" presName="sibTrans" presStyleLbl="sibTrans1D1" presStyleIdx="17" presStyleCnt="20"/>
      <dgm:spPr/>
      <dgm:t>
        <a:bodyPr/>
        <a:lstStyle/>
        <a:p>
          <a:endParaRPr kumimoji="1" lang="ja-JP" altLang="en-US"/>
        </a:p>
      </dgm:t>
    </dgm:pt>
    <dgm:pt modelId="{2390D99B-6E11-40FF-965C-930267DAB197}" type="pres">
      <dgm:prSet presAssocID="{0414205B-FB99-4509-9960-60AB93520C04}" presName="connectorText" presStyleLbl="sibTrans1D1" presStyleIdx="17" presStyleCnt="20"/>
      <dgm:spPr/>
      <dgm:t>
        <a:bodyPr/>
        <a:lstStyle/>
        <a:p>
          <a:endParaRPr kumimoji="1" lang="ja-JP" altLang="en-US"/>
        </a:p>
      </dgm:t>
    </dgm:pt>
    <dgm:pt modelId="{A2A3910D-D031-4641-A852-6A35FF5B9DB4}" type="pres">
      <dgm:prSet presAssocID="{E122ADA3-9669-4988-8849-56CA5424D1AE}" presName="node" presStyleLbl="node1" presStyleIdx="18" presStyleCnt="21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AA71F6AD-405C-4A50-ACBF-D4620507F638}" type="pres">
      <dgm:prSet presAssocID="{5867CB2F-F57B-4A33-A3C2-25F08E6FEB92}" presName="sibTrans" presStyleLbl="sibTrans1D1" presStyleIdx="18" presStyleCnt="20"/>
      <dgm:spPr/>
      <dgm:t>
        <a:bodyPr/>
        <a:lstStyle/>
        <a:p>
          <a:endParaRPr kumimoji="1" lang="ja-JP" altLang="en-US"/>
        </a:p>
      </dgm:t>
    </dgm:pt>
    <dgm:pt modelId="{C5DD8FF7-148F-4BA4-8E83-633860A1DA62}" type="pres">
      <dgm:prSet presAssocID="{5867CB2F-F57B-4A33-A3C2-25F08E6FEB92}" presName="connectorText" presStyleLbl="sibTrans1D1" presStyleIdx="18" presStyleCnt="20"/>
      <dgm:spPr/>
      <dgm:t>
        <a:bodyPr/>
        <a:lstStyle/>
        <a:p>
          <a:endParaRPr kumimoji="1" lang="ja-JP" altLang="en-US"/>
        </a:p>
      </dgm:t>
    </dgm:pt>
    <dgm:pt modelId="{73546190-9390-4D5F-B423-B1BF97123564}" type="pres">
      <dgm:prSet presAssocID="{E2A9E727-9377-4420-99EA-8C27B05C213A}" presName="node" presStyleLbl="node1" presStyleIdx="19" presStyleCnt="21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93811D6-A926-40B1-929A-2D56E527DA1C}" type="pres">
      <dgm:prSet presAssocID="{333F9489-751D-4FC9-B645-DB49BE8E85B6}" presName="sibTrans" presStyleLbl="sibTrans1D1" presStyleIdx="19" presStyleCnt="20"/>
      <dgm:spPr/>
      <dgm:t>
        <a:bodyPr/>
        <a:lstStyle/>
        <a:p>
          <a:endParaRPr kumimoji="1" lang="ja-JP" altLang="en-US"/>
        </a:p>
      </dgm:t>
    </dgm:pt>
    <dgm:pt modelId="{192E3D68-98BA-44FB-B0E5-8772E47B4DE3}" type="pres">
      <dgm:prSet presAssocID="{333F9489-751D-4FC9-B645-DB49BE8E85B6}" presName="connectorText" presStyleLbl="sibTrans1D1" presStyleIdx="19" presStyleCnt="20"/>
      <dgm:spPr/>
      <dgm:t>
        <a:bodyPr/>
        <a:lstStyle/>
        <a:p>
          <a:endParaRPr kumimoji="1" lang="ja-JP" altLang="en-US"/>
        </a:p>
      </dgm:t>
    </dgm:pt>
    <dgm:pt modelId="{E1D866B0-6D2C-475A-920B-77BA91573A20}" type="pres">
      <dgm:prSet presAssocID="{D234D4E2-E1CC-4B7D-B6CE-DB49988CEAFF}" presName="node" presStyleLbl="node1" presStyleIdx="20" presStyleCnt="21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9C9AACD6-BFAD-486C-8F24-3CA33661B59F}" type="presOf" srcId="{786312E8-6E2C-4DF5-8CB2-798E69CE44A7}" destId="{791A7B39-8694-4B67-BBD9-1289C2D8F876}" srcOrd="0" destOrd="0" presId="urn:microsoft.com/office/officeart/2005/8/layout/bProcess3"/>
    <dgm:cxn modelId="{F9A7EA78-AD90-4AD1-8812-B783D6AC91AD}" type="presOf" srcId="{D400FCDA-0BEB-4876-8E95-4F14652A966D}" destId="{A4B0DFCB-2B85-41B6-9C01-CF719D306257}" srcOrd="0" destOrd="0" presId="urn:microsoft.com/office/officeart/2005/8/layout/bProcess3"/>
    <dgm:cxn modelId="{B6576F56-2B72-4969-AD20-8B694FFDDDC7}" type="presOf" srcId="{98F659CE-B7BD-4AD9-B1DA-BE6D9DE6F6B3}" destId="{CCB51C40-8726-4483-A730-9FAB837D0EB3}" srcOrd="0" destOrd="0" presId="urn:microsoft.com/office/officeart/2005/8/layout/bProcess3"/>
    <dgm:cxn modelId="{E87E3160-0E31-4928-86C9-A0703387D4DD}" type="presOf" srcId="{25685D79-560A-4C69-8531-14E6C4F7B9BC}" destId="{4487E29E-58C5-42E0-B14B-315E394EC8C4}" srcOrd="0" destOrd="0" presId="urn:microsoft.com/office/officeart/2005/8/layout/bProcess3"/>
    <dgm:cxn modelId="{74620EFD-AA25-43C5-B8E8-3CAFBF144302}" type="presOf" srcId="{BAAC4598-95D4-4F7F-86B8-8BEF5B1B2EE5}" destId="{4D4049B2-79F8-48B3-BFD4-8F1043DE0411}" srcOrd="1" destOrd="0" presId="urn:microsoft.com/office/officeart/2005/8/layout/bProcess3"/>
    <dgm:cxn modelId="{9B62D349-FF4A-42F8-ABCA-9C62D2342283}" type="presOf" srcId="{E122ADA3-9669-4988-8849-56CA5424D1AE}" destId="{A2A3910D-D031-4641-A852-6A35FF5B9DB4}" srcOrd="0" destOrd="0" presId="urn:microsoft.com/office/officeart/2005/8/layout/bProcess3"/>
    <dgm:cxn modelId="{B99E9898-7719-4BA0-8B3F-0A8B67946F66}" type="presOf" srcId="{DFDFC367-FA66-488D-8CA6-8EB3C0A3B00E}" destId="{6DC818B5-0696-42E9-9AF8-1A3E7405147C}" srcOrd="0" destOrd="0" presId="urn:microsoft.com/office/officeart/2005/8/layout/bProcess3"/>
    <dgm:cxn modelId="{45E0493F-91AA-4837-A06D-A922339BBF3F}" type="presOf" srcId="{517615F9-FB78-4706-8A0C-D6E57EBBCB4D}" destId="{5CE60E1F-5602-440F-8670-87A7A478064C}" srcOrd="1" destOrd="0" presId="urn:microsoft.com/office/officeart/2005/8/layout/bProcess3"/>
    <dgm:cxn modelId="{32BB0ECD-709D-4C08-877C-4AA73FD018C7}" type="presOf" srcId="{47CE94A8-5EC0-4EDF-B001-564EAB6139DA}" destId="{19815E6E-F6CD-4F62-9145-46BE0452881C}" srcOrd="0" destOrd="0" presId="urn:microsoft.com/office/officeart/2005/8/layout/bProcess3"/>
    <dgm:cxn modelId="{114FCCEC-4F30-4D5A-8901-25CD4B47B9D3}" srcId="{0030DB7B-2BBC-4A03-BB45-51B7DC2BCA01}" destId="{98F659CE-B7BD-4AD9-B1DA-BE6D9DE6F6B3}" srcOrd="2" destOrd="0" parTransId="{62BDAB7F-E92B-4600-B45F-A38967D4B5B6}" sibTransId="{AD7261E7-5F93-4C97-8E0E-056B1B2CE6D2}"/>
    <dgm:cxn modelId="{14661A83-D3B3-4FBB-824A-4825D2380E6B}" type="presOf" srcId="{2344A696-6FA1-429A-A80F-02A40ED02BC3}" destId="{88283625-E17B-4229-A85D-DBB733ECB408}" srcOrd="0" destOrd="0" presId="urn:microsoft.com/office/officeart/2005/8/layout/bProcess3"/>
    <dgm:cxn modelId="{FE478EB6-9495-4830-989C-85C5EC9328B2}" type="presOf" srcId="{E2A9E727-9377-4420-99EA-8C27B05C213A}" destId="{73546190-9390-4D5F-B423-B1BF97123564}" srcOrd="0" destOrd="0" presId="urn:microsoft.com/office/officeart/2005/8/layout/bProcess3"/>
    <dgm:cxn modelId="{971A67B0-8E13-49DB-B9F8-48CFF6BB9146}" type="presOf" srcId="{F9827B00-B783-4CE5-9C82-4F4A6B17FD33}" destId="{28E16B1A-F0E9-44C5-9B84-FE2B2491C05C}" srcOrd="0" destOrd="0" presId="urn:microsoft.com/office/officeart/2005/8/layout/bProcess3"/>
    <dgm:cxn modelId="{98B0F2B0-6684-4C46-A8EA-8ACB869E2405}" srcId="{0030DB7B-2BBC-4A03-BB45-51B7DC2BCA01}" destId="{E122ADA3-9669-4988-8849-56CA5424D1AE}" srcOrd="18" destOrd="0" parTransId="{3E440DF1-8559-4F39-94AB-D4F291E5D4EE}" sibTransId="{5867CB2F-F57B-4A33-A3C2-25F08E6FEB92}"/>
    <dgm:cxn modelId="{CF747D7F-2F74-419D-8BC5-940EA7309127}" type="presOf" srcId="{E61317E9-3637-4FB7-851D-FAA9B25E713E}" destId="{0711310D-A608-4EF4-A6BC-169EA4C35F18}" srcOrd="0" destOrd="0" presId="urn:microsoft.com/office/officeart/2005/8/layout/bProcess3"/>
    <dgm:cxn modelId="{DB0A4F53-397A-4A42-BC25-00386ED32FCA}" type="presOf" srcId="{31B70894-2A8D-403A-8698-3EA51268B79A}" destId="{EAF7D887-AC7B-440F-8293-EA8E3C51ABDF}" srcOrd="0" destOrd="0" presId="urn:microsoft.com/office/officeart/2005/8/layout/bProcess3"/>
    <dgm:cxn modelId="{C031CBD0-A313-432D-B1B7-45597F186B07}" srcId="{0030DB7B-2BBC-4A03-BB45-51B7DC2BCA01}" destId="{C54375D1-572D-4AC9-8E51-EFFEC4893C91}" srcOrd="5" destOrd="0" parTransId="{8668EF34-0531-4696-85A4-F294530C1D88}" sibTransId="{623FEB93-DD1A-4671-B53C-3889242F3D96}"/>
    <dgm:cxn modelId="{217E33B2-10F5-40D4-B9A0-0682B229F427}" srcId="{0030DB7B-2BBC-4A03-BB45-51B7DC2BCA01}" destId="{33482812-A7AA-4923-BDFA-1278F8362E08}" srcOrd="6" destOrd="0" parTransId="{6FC07593-9ADF-4DB3-ACFB-E898AF083412}" sibTransId="{31B70894-2A8D-403A-8698-3EA51268B79A}"/>
    <dgm:cxn modelId="{F5FF6291-F10E-4688-9ED5-E3F6B7EE43EF}" type="presOf" srcId="{623FEB93-DD1A-4671-B53C-3889242F3D96}" destId="{7FF0D642-27BE-44B1-88A4-4336E7732C77}" srcOrd="1" destOrd="0" presId="urn:microsoft.com/office/officeart/2005/8/layout/bProcess3"/>
    <dgm:cxn modelId="{00F85DC0-5B8E-439A-BA7C-23FC8DD2C678}" type="presOf" srcId="{F9827B00-B783-4CE5-9C82-4F4A6B17FD33}" destId="{C9266B91-69F6-4F95-A950-DF72D49985FE}" srcOrd="1" destOrd="0" presId="urn:microsoft.com/office/officeart/2005/8/layout/bProcess3"/>
    <dgm:cxn modelId="{0125312C-8656-4C5B-B191-5E146258C8C5}" type="presOf" srcId="{D03705AF-BE29-40DF-92D1-9FD9B04332B9}" destId="{1253FF11-2E6C-4C86-A026-62E57CD7248D}" srcOrd="1" destOrd="0" presId="urn:microsoft.com/office/officeart/2005/8/layout/bProcess3"/>
    <dgm:cxn modelId="{E855AEDF-5F19-4A81-9636-75A9BF6698DB}" type="presOf" srcId="{C9A52678-AE42-4389-B731-EFFCB002755F}" destId="{686B4B90-C53B-4D2D-A336-D3015584B2A9}" srcOrd="1" destOrd="0" presId="urn:microsoft.com/office/officeart/2005/8/layout/bProcess3"/>
    <dgm:cxn modelId="{7871C165-DF37-4C3C-BAEB-77A9B3202D8B}" srcId="{0030DB7B-2BBC-4A03-BB45-51B7DC2BCA01}" destId="{25685D79-560A-4C69-8531-14E6C4F7B9BC}" srcOrd="10" destOrd="0" parTransId="{44584354-CAC4-4DFE-9CB2-8DA3C88A59B5}" sibTransId="{D03705AF-BE29-40DF-92D1-9FD9B04332B9}"/>
    <dgm:cxn modelId="{5F695C78-04B9-4666-B806-300D2214C9B4}" type="presOf" srcId="{396936F8-C64F-41B5-A9C8-180448A99451}" destId="{27C29BEC-0C08-4240-B987-2A0B7141A6C2}" srcOrd="0" destOrd="0" presId="urn:microsoft.com/office/officeart/2005/8/layout/bProcess3"/>
    <dgm:cxn modelId="{C45A8926-49B9-42C6-9D99-0911DD42740C}" type="presOf" srcId="{AD7261E7-5F93-4C97-8E0E-056B1B2CE6D2}" destId="{274E85C5-F876-4A62-8160-D014B3A90181}" srcOrd="1" destOrd="0" presId="urn:microsoft.com/office/officeart/2005/8/layout/bProcess3"/>
    <dgm:cxn modelId="{7926AA2E-1606-436F-96F4-34EEBE0070D2}" type="presOf" srcId="{193BF54F-9EE9-4DDE-93A8-944614BAEEC1}" destId="{BE90320B-C982-4D1B-BBF9-6F854B327532}" srcOrd="0" destOrd="0" presId="urn:microsoft.com/office/officeart/2005/8/layout/bProcess3"/>
    <dgm:cxn modelId="{0B600E00-C62E-4F1A-9A4A-23C19F570EEF}" srcId="{0030DB7B-2BBC-4A03-BB45-51B7DC2BCA01}" destId="{8349D6D2-A7B0-43AA-9F49-EFB9F7D3D6AF}" srcOrd="14" destOrd="0" parTransId="{86F7C9F3-F0D7-4274-BD8B-689596D8A587}" sibTransId="{E61317E9-3637-4FB7-851D-FAA9B25E713E}"/>
    <dgm:cxn modelId="{733BDA97-01F8-460A-B3A7-0C06413D07B3}" type="presOf" srcId="{2F98F3B9-49FF-48AC-881C-A05E4659B0F3}" destId="{48CEDE3E-DFF1-4223-A35D-65C2634A7DBA}" srcOrd="0" destOrd="0" presId="urn:microsoft.com/office/officeart/2005/8/layout/bProcess3"/>
    <dgm:cxn modelId="{B114910B-65E2-4AF6-A697-EA0EBE694EB5}" type="presOf" srcId="{BC458C15-0D4F-4E75-9B82-FE9267503736}" destId="{7A561787-501D-4ADB-8AD3-E6A58A71D647}" srcOrd="0" destOrd="0" presId="urn:microsoft.com/office/officeart/2005/8/layout/bProcess3"/>
    <dgm:cxn modelId="{2F62571A-68E2-4217-8FE6-DF3A85AB7A5D}" srcId="{0030DB7B-2BBC-4A03-BB45-51B7DC2BCA01}" destId="{BD5E6EE2-C570-43E9-9E82-64DB29BFDB68}" srcOrd="13" destOrd="0" parTransId="{3507D2AA-59C6-4168-9B09-70CAFF57D4D1}" sibTransId="{BAAC4598-95D4-4F7F-86B8-8BEF5B1B2EE5}"/>
    <dgm:cxn modelId="{B5A71611-6760-45FA-9FD6-4DA1B711561F}" type="presOf" srcId="{F73FDDAA-3467-44D6-B218-BF33A5DF515E}" destId="{6E4F29FF-4F88-49EA-B0AC-61F4EC3A8C2E}" srcOrd="1" destOrd="0" presId="urn:microsoft.com/office/officeart/2005/8/layout/bProcess3"/>
    <dgm:cxn modelId="{AC212465-EB80-4901-856B-5DCF4C1C054C}" type="presOf" srcId="{C334A2A7-4A82-48DD-9107-B07AB0358D19}" destId="{0821D62C-5A9B-4349-B9A1-D2C09EC847D9}" srcOrd="1" destOrd="0" presId="urn:microsoft.com/office/officeart/2005/8/layout/bProcess3"/>
    <dgm:cxn modelId="{FA9D5F52-5F26-4069-A92F-2D9366273A69}" srcId="{0030DB7B-2BBC-4A03-BB45-51B7DC2BCA01}" destId="{D400FCDA-0BEB-4876-8E95-4F14652A966D}" srcOrd="1" destOrd="0" parTransId="{30D9F845-55F9-44C6-A235-038CF9B8384F}" sibTransId="{E74FA9BF-3227-49B5-ABCA-4FB251AD3EBA}"/>
    <dgm:cxn modelId="{A7552D6A-4483-4538-AE34-447C1A2234A5}" type="presOf" srcId="{0030DB7B-2BBC-4A03-BB45-51B7DC2BCA01}" destId="{FDD7F701-F312-427D-929B-3266F84DA24C}" srcOrd="0" destOrd="0" presId="urn:microsoft.com/office/officeart/2005/8/layout/bProcess3"/>
    <dgm:cxn modelId="{070C93C7-A8B7-48A7-BC4F-5F98FBA3CEC8}" srcId="{0030DB7B-2BBC-4A03-BB45-51B7DC2BCA01}" destId="{47CE94A8-5EC0-4EDF-B001-564EAB6139DA}" srcOrd="8" destOrd="0" parTransId="{144CE25E-B19D-4BC9-A6E6-43D45838F20D}" sibTransId="{F73FDDAA-3467-44D6-B218-BF33A5DF515E}"/>
    <dgm:cxn modelId="{99A5CCF3-AC16-4E3C-AACE-792CCD05E7AA}" type="presOf" srcId="{517615F9-FB78-4706-8A0C-D6E57EBBCB4D}" destId="{BB227441-D438-4420-AD03-6E093C4E00D2}" srcOrd="0" destOrd="0" presId="urn:microsoft.com/office/officeart/2005/8/layout/bProcess3"/>
    <dgm:cxn modelId="{2F638B11-5A2C-4A43-81BF-0A52F90EE279}" type="presOf" srcId="{396936F8-C64F-41B5-A9C8-180448A99451}" destId="{8C16811E-9FF5-49E5-A099-BCF5D9577D39}" srcOrd="1" destOrd="0" presId="urn:microsoft.com/office/officeart/2005/8/layout/bProcess3"/>
    <dgm:cxn modelId="{6F32693D-B8F3-4935-824E-8DBC0A25741F}" type="presOf" srcId="{196F32D5-0304-4D27-84B5-6F6887C2F2CC}" destId="{12D90492-D9BF-4AB3-9D20-B7B0A82D5244}" srcOrd="1" destOrd="0" presId="urn:microsoft.com/office/officeart/2005/8/layout/bProcess3"/>
    <dgm:cxn modelId="{DBDDDC94-80F0-43EE-9493-DC987927CD50}" type="presOf" srcId="{DFDFC367-FA66-488D-8CA6-8EB3C0A3B00E}" destId="{9238A470-320F-4196-9DA0-3FA95E3D0067}" srcOrd="1" destOrd="0" presId="urn:microsoft.com/office/officeart/2005/8/layout/bProcess3"/>
    <dgm:cxn modelId="{3B11D639-18CA-4283-9806-08D5C1F1AAFC}" srcId="{0030DB7B-2BBC-4A03-BB45-51B7DC2BCA01}" destId="{E5F99306-DDAD-4C04-A85B-007AD246FF81}" srcOrd="7" destOrd="0" parTransId="{C71384F5-6D59-4B62-AF97-E1F3E5A1FD83}" sibTransId="{DFDFC367-FA66-488D-8CA6-8EB3C0A3B00E}"/>
    <dgm:cxn modelId="{0B924FC4-A368-4CA8-AC45-3693F9281B86}" type="presOf" srcId="{C54375D1-572D-4AC9-8E51-EFFEC4893C91}" destId="{460F5AFC-D3D7-4A31-B3AF-FCF72B6382DD}" srcOrd="0" destOrd="0" presId="urn:microsoft.com/office/officeart/2005/8/layout/bProcess3"/>
    <dgm:cxn modelId="{D074CB4B-AB3B-4292-B312-D73150E471C7}" type="presOf" srcId="{196F32D5-0304-4D27-84B5-6F6887C2F2CC}" destId="{B4885D6B-95BB-4657-8654-34A2E67241A3}" srcOrd="0" destOrd="0" presId="urn:microsoft.com/office/officeart/2005/8/layout/bProcess3"/>
    <dgm:cxn modelId="{04D8A6F5-C7B1-4A1C-AE2E-ADAACD4D5DE5}" type="presOf" srcId="{E5F99306-DDAD-4C04-A85B-007AD246FF81}" destId="{2C824DD0-9263-47CD-9366-61301EEA88F0}" srcOrd="0" destOrd="0" presId="urn:microsoft.com/office/officeart/2005/8/layout/bProcess3"/>
    <dgm:cxn modelId="{B8DAC604-D4DD-4538-8D93-165240A746D1}" srcId="{0030DB7B-2BBC-4A03-BB45-51B7DC2BCA01}" destId="{30B9E5F6-0F90-4460-A01B-322763758B75}" srcOrd="17" destOrd="0" parTransId="{69E67802-E1A2-444A-82C6-B60C99AE36E0}" sibTransId="{0414205B-FB99-4509-9960-60AB93520C04}"/>
    <dgm:cxn modelId="{9512BC34-4A82-4081-930E-68AEDB1587E8}" type="presOf" srcId="{C334A2A7-4A82-48DD-9107-B07AB0358D19}" destId="{5F23F219-FE0F-4B8A-85AE-C8102EE769CE}" srcOrd="0" destOrd="0" presId="urn:microsoft.com/office/officeart/2005/8/layout/bProcess3"/>
    <dgm:cxn modelId="{B313DFC2-F763-432B-BED7-DD72B3E898E6}" type="presOf" srcId="{E74FA9BF-3227-49B5-ABCA-4FB251AD3EBA}" destId="{7ECAB2FE-04D4-4A70-9CBA-CC34E4B0D03C}" srcOrd="1" destOrd="0" presId="urn:microsoft.com/office/officeart/2005/8/layout/bProcess3"/>
    <dgm:cxn modelId="{B7103595-89D5-4536-B737-DCF895E4C088}" type="presOf" srcId="{333F9489-751D-4FC9-B645-DB49BE8E85B6}" destId="{893811D6-A926-40B1-929A-2D56E527DA1C}" srcOrd="0" destOrd="0" presId="urn:microsoft.com/office/officeart/2005/8/layout/bProcess3"/>
    <dgm:cxn modelId="{8A86A2B8-5C5A-4F70-BD11-259CD29AB57F}" srcId="{0030DB7B-2BBC-4A03-BB45-51B7DC2BCA01}" destId="{3BA9CDF5-96E1-421C-A3B5-AD30D2A48E0F}" srcOrd="12" destOrd="0" parTransId="{C30D786C-90EA-44C1-A90E-1707C4D8B259}" sibTransId="{BC458C15-0D4F-4E75-9B82-FE9267503736}"/>
    <dgm:cxn modelId="{CA992F8E-D678-4E28-BE32-DE0BD1C8C03E}" type="presOf" srcId="{30B9E5F6-0F90-4460-A01B-322763758B75}" destId="{FF2684C9-5EFF-4C47-911B-86CBE0668F5A}" srcOrd="0" destOrd="0" presId="urn:microsoft.com/office/officeart/2005/8/layout/bProcess3"/>
    <dgm:cxn modelId="{3707FB4B-0BAB-48B2-8FC0-C6F44ACCCA43}" type="presOf" srcId="{0414205B-FB99-4509-9960-60AB93520C04}" destId="{2390D99B-6E11-40FF-965C-930267DAB197}" srcOrd="1" destOrd="0" presId="urn:microsoft.com/office/officeart/2005/8/layout/bProcess3"/>
    <dgm:cxn modelId="{D2370A88-038D-46C9-88E8-B5774C1C7879}" srcId="{0030DB7B-2BBC-4A03-BB45-51B7DC2BCA01}" destId="{2344A696-6FA1-429A-A80F-02A40ED02BC3}" srcOrd="15" destOrd="0" parTransId="{41CBEA30-4214-4625-8378-EB6BC4D4A815}" sibTransId="{C334A2A7-4A82-48DD-9107-B07AB0358D19}"/>
    <dgm:cxn modelId="{4F9C3036-1067-4D1C-95C3-06F8248A8FAA}" type="presOf" srcId="{5867CB2F-F57B-4A33-A3C2-25F08E6FEB92}" destId="{C5DD8FF7-148F-4BA4-8E83-633860A1DA62}" srcOrd="1" destOrd="0" presId="urn:microsoft.com/office/officeart/2005/8/layout/bProcess3"/>
    <dgm:cxn modelId="{47D31682-D5E1-419A-AADC-B9855E62FE57}" srcId="{0030DB7B-2BBC-4A03-BB45-51B7DC2BCA01}" destId="{2F98F3B9-49FF-48AC-881C-A05E4659B0F3}" srcOrd="11" destOrd="0" parTransId="{52503FE8-E28E-4520-97D1-80E38F08862A}" sibTransId="{396936F8-C64F-41B5-A9C8-180448A99451}"/>
    <dgm:cxn modelId="{BCEBE458-57E9-46CD-A86F-3BDD089BA804}" srcId="{0030DB7B-2BBC-4A03-BB45-51B7DC2BCA01}" destId="{D234D4E2-E1CC-4B7D-B6CE-DB49988CEAFF}" srcOrd="20" destOrd="0" parTransId="{F83ADEBB-98AF-4BE0-8C34-C012CC2DC964}" sibTransId="{F54ECC9A-209C-42A9-8036-A947F11881C4}"/>
    <dgm:cxn modelId="{1DF44FB7-E430-4195-803B-D6DDB3B8D26D}" type="presOf" srcId="{BAAC4598-95D4-4F7F-86B8-8BEF5B1B2EE5}" destId="{AA3AEC6E-87BF-4223-8A27-29965B929599}" srcOrd="0" destOrd="0" presId="urn:microsoft.com/office/officeart/2005/8/layout/bProcess3"/>
    <dgm:cxn modelId="{86F3DDDD-ACDA-47F3-B323-E94486DDDA1E}" type="presOf" srcId="{333F9489-751D-4FC9-B645-DB49BE8E85B6}" destId="{192E3D68-98BA-44FB-B0E5-8772E47B4DE3}" srcOrd="1" destOrd="0" presId="urn:microsoft.com/office/officeart/2005/8/layout/bProcess3"/>
    <dgm:cxn modelId="{DF0B408E-5D99-49D3-84C7-555D694E8635}" type="presOf" srcId="{33482812-A7AA-4923-BDFA-1278F8362E08}" destId="{3372C636-3AD8-4740-8061-BDD79338043C}" srcOrd="0" destOrd="0" presId="urn:microsoft.com/office/officeart/2005/8/layout/bProcess3"/>
    <dgm:cxn modelId="{306A5BC2-8C17-446C-BB45-9634ECECAA84}" type="presOf" srcId="{E61317E9-3637-4FB7-851D-FAA9B25E713E}" destId="{A8F9AD0A-88A7-41B9-BAB7-570017067033}" srcOrd="1" destOrd="0" presId="urn:microsoft.com/office/officeart/2005/8/layout/bProcess3"/>
    <dgm:cxn modelId="{F7116024-AAA9-415D-951F-CC0FAD64BF7A}" type="presOf" srcId="{E2A9EFAC-302D-4FF2-8C74-4B22FD333FC6}" destId="{68D25005-BB4E-43FC-B8D2-616AE686084E}" srcOrd="0" destOrd="0" presId="urn:microsoft.com/office/officeart/2005/8/layout/bProcess3"/>
    <dgm:cxn modelId="{AFCE146D-178B-4D50-9F8C-586F74307325}" type="presOf" srcId="{BD5E6EE2-C570-43E9-9E82-64DB29BFDB68}" destId="{09744753-D307-4F29-905C-42B1F1AEC000}" srcOrd="0" destOrd="0" presId="urn:microsoft.com/office/officeart/2005/8/layout/bProcess3"/>
    <dgm:cxn modelId="{6AAEB6DD-C820-4F3F-A6EB-55ED51748288}" srcId="{0030DB7B-2BBC-4A03-BB45-51B7DC2BCA01}" destId="{B487AD19-A13F-4884-8852-86C35A488028}" srcOrd="4" destOrd="0" parTransId="{23D2AF04-32B2-4903-8C83-8BDDF7A09D15}" sibTransId="{196F32D5-0304-4D27-84B5-6F6887C2F2CC}"/>
    <dgm:cxn modelId="{B21B7B30-C3E1-46EE-91D5-CC18EAD5FD17}" type="presOf" srcId="{AD7261E7-5F93-4C97-8E0E-056B1B2CE6D2}" destId="{6B6945ED-F5FF-4EB5-B76A-204976F4B174}" srcOrd="0" destOrd="0" presId="urn:microsoft.com/office/officeart/2005/8/layout/bProcess3"/>
    <dgm:cxn modelId="{8EB36DA8-146F-47F6-9C82-559FC54576CC}" type="presOf" srcId="{3BA9CDF5-96E1-421C-A3B5-AD30D2A48E0F}" destId="{BD53226B-ACE2-4D55-9554-CA66563EB6AA}" srcOrd="0" destOrd="0" presId="urn:microsoft.com/office/officeart/2005/8/layout/bProcess3"/>
    <dgm:cxn modelId="{BCE734A5-E0AF-4020-8A28-E17042A6FBE1}" type="presOf" srcId="{F73FDDAA-3467-44D6-B218-BF33A5DF515E}" destId="{9F6B27EA-B10A-4EA4-8E67-72C39D3DCA73}" srcOrd="0" destOrd="0" presId="urn:microsoft.com/office/officeart/2005/8/layout/bProcess3"/>
    <dgm:cxn modelId="{AA8236A2-D0B7-4BFF-8FBA-A1658DB81500}" type="presOf" srcId="{8AC2F6A7-100B-4FA9-B327-5D25B4706DD6}" destId="{614D8944-E6BD-48D4-B4D7-E01978D64368}" srcOrd="0" destOrd="0" presId="urn:microsoft.com/office/officeart/2005/8/layout/bProcess3"/>
    <dgm:cxn modelId="{C9648834-112E-4C30-9BAE-A8B4B785F870}" type="presOf" srcId="{8349D6D2-A7B0-43AA-9F49-EFB9F7D3D6AF}" destId="{D3C03E4B-1D07-4144-9EF2-254CE09F6EA3}" srcOrd="0" destOrd="0" presId="urn:microsoft.com/office/officeart/2005/8/layout/bProcess3"/>
    <dgm:cxn modelId="{5716F189-C79C-4053-9735-9FCC68EC7B91}" srcId="{0030DB7B-2BBC-4A03-BB45-51B7DC2BCA01}" destId="{8AC2F6A7-100B-4FA9-B327-5D25B4706DD6}" srcOrd="9" destOrd="0" parTransId="{EA12010A-6EFA-492D-9B4B-94B7D7208428}" sibTransId="{517615F9-FB78-4706-8A0C-D6E57EBBCB4D}"/>
    <dgm:cxn modelId="{343BC98D-595C-4A31-BDB1-0ACBCD512A99}" srcId="{0030DB7B-2BBC-4A03-BB45-51B7DC2BCA01}" destId="{E2A9EFAC-302D-4FF2-8C74-4B22FD333FC6}" srcOrd="0" destOrd="0" parTransId="{A698C8E6-55E5-442E-9F35-5A57D26A39D4}" sibTransId="{F9827B00-B783-4CE5-9C82-4F4A6B17FD33}"/>
    <dgm:cxn modelId="{973A4180-3346-4605-A5F3-CE69B6A323D9}" type="presOf" srcId="{D03705AF-BE29-40DF-92D1-9FD9B04332B9}" destId="{84A42D85-5209-4101-8D1D-E6A3D6F2B1E8}" srcOrd="0" destOrd="0" presId="urn:microsoft.com/office/officeart/2005/8/layout/bProcess3"/>
    <dgm:cxn modelId="{77C4DD08-8190-4985-95FF-3A3ABBB353D3}" type="presOf" srcId="{786312E8-6E2C-4DF5-8CB2-798E69CE44A7}" destId="{BE27D906-A06C-4338-8679-AAC26BDDA672}" srcOrd="1" destOrd="0" presId="urn:microsoft.com/office/officeart/2005/8/layout/bProcess3"/>
    <dgm:cxn modelId="{86DB3443-FCE2-4E19-84A4-BAEFDA1216EF}" type="presOf" srcId="{C9A52678-AE42-4389-B731-EFFCB002755F}" destId="{C8F43F52-74F9-4F99-9417-B8065CD79BAA}" srcOrd="0" destOrd="0" presId="urn:microsoft.com/office/officeart/2005/8/layout/bProcess3"/>
    <dgm:cxn modelId="{CAF3806D-8503-4241-8D20-DB2169B6ED63}" type="presOf" srcId="{15767515-80BC-4837-AE59-14BBDEE82C79}" destId="{DB8CE7A2-488F-4F76-80CC-77FC511D07EA}" srcOrd="0" destOrd="0" presId="urn:microsoft.com/office/officeart/2005/8/layout/bProcess3"/>
    <dgm:cxn modelId="{31B07FA5-20F8-443B-BE18-EC3A02F11534}" srcId="{0030DB7B-2BBC-4A03-BB45-51B7DC2BCA01}" destId="{193BF54F-9EE9-4DDE-93A8-944614BAEEC1}" srcOrd="16" destOrd="0" parTransId="{1528E2BB-2064-4EE3-9BB1-552E4F2866B8}" sibTransId="{786312E8-6E2C-4DF5-8CB2-798E69CE44A7}"/>
    <dgm:cxn modelId="{22EDCCF2-F11E-4CB6-8F8E-4D571EB7AFCE}" type="presOf" srcId="{5867CB2F-F57B-4A33-A3C2-25F08E6FEB92}" destId="{AA71F6AD-405C-4A50-ACBF-D4620507F638}" srcOrd="0" destOrd="0" presId="urn:microsoft.com/office/officeart/2005/8/layout/bProcess3"/>
    <dgm:cxn modelId="{7D0299F6-E961-4D8E-B392-AB3DE74F73A0}" type="presOf" srcId="{D234D4E2-E1CC-4B7D-B6CE-DB49988CEAFF}" destId="{E1D866B0-6D2C-475A-920B-77BA91573A20}" srcOrd="0" destOrd="0" presId="urn:microsoft.com/office/officeart/2005/8/layout/bProcess3"/>
    <dgm:cxn modelId="{52DF44F6-8CFA-4189-8C38-3D0DFBE7C0F2}" type="presOf" srcId="{E74FA9BF-3227-49B5-ABCA-4FB251AD3EBA}" destId="{6626B90E-6D5E-4815-AE25-9967E3C17083}" srcOrd="0" destOrd="0" presId="urn:microsoft.com/office/officeart/2005/8/layout/bProcess3"/>
    <dgm:cxn modelId="{242CFA41-6576-4255-9002-AE342E24430A}" type="presOf" srcId="{BC458C15-0D4F-4E75-9B82-FE9267503736}" destId="{89C189A1-1ACD-4B51-A88B-8BCB497B70C9}" srcOrd="1" destOrd="0" presId="urn:microsoft.com/office/officeart/2005/8/layout/bProcess3"/>
    <dgm:cxn modelId="{0957FE62-563D-4F64-9B5F-F7CD8353A876}" type="presOf" srcId="{623FEB93-DD1A-4671-B53C-3889242F3D96}" destId="{A5E57552-2AE6-4F75-9022-241EF25A2FB3}" srcOrd="0" destOrd="0" presId="urn:microsoft.com/office/officeart/2005/8/layout/bProcess3"/>
    <dgm:cxn modelId="{61E01F4F-22BE-4D6F-9CB2-413530F50180}" type="presOf" srcId="{B487AD19-A13F-4884-8852-86C35A488028}" destId="{2F9E6685-895D-452D-BDF4-4966410D898C}" srcOrd="0" destOrd="0" presId="urn:microsoft.com/office/officeart/2005/8/layout/bProcess3"/>
    <dgm:cxn modelId="{DFBB7D43-D9FC-4793-BB2A-3939389432A4}" srcId="{0030DB7B-2BBC-4A03-BB45-51B7DC2BCA01}" destId="{15767515-80BC-4837-AE59-14BBDEE82C79}" srcOrd="3" destOrd="0" parTransId="{07003437-DBC3-49C3-8E2D-43AD67D21021}" sibTransId="{C9A52678-AE42-4389-B731-EFFCB002755F}"/>
    <dgm:cxn modelId="{ED638394-2669-4EE8-A41E-BFBC9B8E1FF0}" srcId="{0030DB7B-2BBC-4A03-BB45-51B7DC2BCA01}" destId="{E2A9E727-9377-4420-99EA-8C27B05C213A}" srcOrd="19" destOrd="0" parTransId="{FB3BFBF8-1A7B-48FA-9223-7EA847A6C280}" sibTransId="{333F9489-751D-4FC9-B645-DB49BE8E85B6}"/>
    <dgm:cxn modelId="{6C5C2745-C4FF-489B-BC6D-BBE5C9482359}" type="presOf" srcId="{31B70894-2A8D-403A-8698-3EA51268B79A}" destId="{11B84951-3067-4CC3-BA67-96CF2B9D5C55}" srcOrd="1" destOrd="0" presId="urn:microsoft.com/office/officeart/2005/8/layout/bProcess3"/>
    <dgm:cxn modelId="{4F0AEBEF-514D-4293-BE26-3FDD19B0C6B2}" type="presOf" srcId="{0414205B-FB99-4509-9960-60AB93520C04}" destId="{4E3E595A-F9A9-4579-952B-EF0AEE9691A2}" srcOrd="0" destOrd="0" presId="urn:microsoft.com/office/officeart/2005/8/layout/bProcess3"/>
    <dgm:cxn modelId="{3523E627-0C6E-4BF9-93FE-170CBCE11F56}" type="presParOf" srcId="{FDD7F701-F312-427D-929B-3266F84DA24C}" destId="{68D25005-BB4E-43FC-B8D2-616AE686084E}" srcOrd="0" destOrd="0" presId="urn:microsoft.com/office/officeart/2005/8/layout/bProcess3"/>
    <dgm:cxn modelId="{1EFCA141-5BC4-4835-982E-2962C7D4643B}" type="presParOf" srcId="{FDD7F701-F312-427D-929B-3266F84DA24C}" destId="{28E16B1A-F0E9-44C5-9B84-FE2B2491C05C}" srcOrd="1" destOrd="0" presId="urn:microsoft.com/office/officeart/2005/8/layout/bProcess3"/>
    <dgm:cxn modelId="{D646F695-312D-4279-B852-28A9D61D7556}" type="presParOf" srcId="{28E16B1A-F0E9-44C5-9B84-FE2B2491C05C}" destId="{C9266B91-69F6-4F95-A950-DF72D49985FE}" srcOrd="0" destOrd="0" presId="urn:microsoft.com/office/officeart/2005/8/layout/bProcess3"/>
    <dgm:cxn modelId="{E592C5B7-7362-4112-8B7B-C7A1E02E77CC}" type="presParOf" srcId="{FDD7F701-F312-427D-929B-3266F84DA24C}" destId="{A4B0DFCB-2B85-41B6-9C01-CF719D306257}" srcOrd="2" destOrd="0" presId="urn:microsoft.com/office/officeart/2005/8/layout/bProcess3"/>
    <dgm:cxn modelId="{AD16D553-A9A4-411F-BDDC-AAD54D82CACF}" type="presParOf" srcId="{FDD7F701-F312-427D-929B-3266F84DA24C}" destId="{6626B90E-6D5E-4815-AE25-9967E3C17083}" srcOrd="3" destOrd="0" presId="urn:microsoft.com/office/officeart/2005/8/layout/bProcess3"/>
    <dgm:cxn modelId="{67F6D744-3DF2-47DF-9D60-3033127D89FB}" type="presParOf" srcId="{6626B90E-6D5E-4815-AE25-9967E3C17083}" destId="{7ECAB2FE-04D4-4A70-9CBA-CC34E4B0D03C}" srcOrd="0" destOrd="0" presId="urn:microsoft.com/office/officeart/2005/8/layout/bProcess3"/>
    <dgm:cxn modelId="{633C11F9-78A3-404A-BC90-F2CBF93542AE}" type="presParOf" srcId="{FDD7F701-F312-427D-929B-3266F84DA24C}" destId="{CCB51C40-8726-4483-A730-9FAB837D0EB3}" srcOrd="4" destOrd="0" presId="urn:microsoft.com/office/officeart/2005/8/layout/bProcess3"/>
    <dgm:cxn modelId="{C7ED4B5B-5A3A-4839-BDA3-5DC78AADBC96}" type="presParOf" srcId="{FDD7F701-F312-427D-929B-3266F84DA24C}" destId="{6B6945ED-F5FF-4EB5-B76A-204976F4B174}" srcOrd="5" destOrd="0" presId="urn:microsoft.com/office/officeart/2005/8/layout/bProcess3"/>
    <dgm:cxn modelId="{3BCCFD2B-338E-41B0-B4C3-33A44028D5B3}" type="presParOf" srcId="{6B6945ED-F5FF-4EB5-B76A-204976F4B174}" destId="{274E85C5-F876-4A62-8160-D014B3A90181}" srcOrd="0" destOrd="0" presId="urn:microsoft.com/office/officeart/2005/8/layout/bProcess3"/>
    <dgm:cxn modelId="{E45B2D71-B0FF-49DD-9752-47CF41655557}" type="presParOf" srcId="{FDD7F701-F312-427D-929B-3266F84DA24C}" destId="{DB8CE7A2-488F-4F76-80CC-77FC511D07EA}" srcOrd="6" destOrd="0" presId="urn:microsoft.com/office/officeart/2005/8/layout/bProcess3"/>
    <dgm:cxn modelId="{E7EA4BD2-6BED-433F-800E-263FB73A7C3A}" type="presParOf" srcId="{FDD7F701-F312-427D-929B-3266F84DA24C}" destId="{C8F43F52-74F9-4F99-9417-B8065CD79BAA}" srcOrd="7" destOrd="0" presId="urn:microsoft.com/office/officeart/2005/8/layout/bProcess3"/>
    <dgm:cxn modelId="{23BFF60B-930E-4385-BBB8-0F212929261C}" type="presParOf" srcId="{C8F43F52-74F9-4F99-9417-B8065CD79BAA}" destId="{686B4B90-C53B-4D2D-A336-D3015584B2A9}" srcOrd="0" destOrd="0" presId="urn:microsoft.com/office/officeart/2005/8/layout/bProcess3"/>
    <dgm:cxn modelId="{9BE7996C-9696-4CB2-A5EA-8FA3DDB3FD80}" type="presParOf" srcId="{FDD7F701-F312-427D-929B-3266F84DA24C}" destId="{2F9E6685-895D-452D-BDF4-4966410D898C}" srcOrd="8" destOrd="0" presId="urn:microsoft.com/office/officeart/2005/8/layout/bProcess3"/>
    <dgm:cxn modelId="{49D01C61-669E-46B1-9987-157A23589EE8}" type="presParOf" srcId="{FDD7F701-F312-427D-929B-3266F84DA24C}" destId="{B4885D6B-95BB-4657-8654-34A2E67241A3}" srcOrd="9" destOrd="0" presId="urn:microsoft.com/office/officeart/2005/8/layout/bProcess3"/>
    <dgm:cxn modelId="{0ACE62F6-E87C-4FD6-9D9A-2210BB2B7479}" type="presParOf" srcId="{B4885D6B-95BB-4657-8654-34A2E67241A3}" destId="{12D90492-D9BF-4AB3-9D20-B7B0A82D5244}" srcOrd="0" destOrd="0" presId="urn:microsoft.com/office/officeart/2005/8/layout/bProcess3"/>
    <dgm:cxn modelId="{730C495D-1525-45C0-B059-B0A519E7ACC2}" type="presParOf" srcId="{FDD7F701-F312-427D-929B-3266F84DA24C}" destId="{460F5AFC-D3D7-4A31-B3AF-FCF72B6382DD}" srcOrd="10" destOrd="0" presId="urn:microsoft.com/office/officeart/2005/8/layout/bProcess3"/>
    <dgm:cxn modelId="{425E7D1D-BC5A-488B-AEE1-39277BC72A46}" type="presParOf" srcId="{FDD7F701-F312-427D-929B-3266F84DA24C}" destId="{A5E57552-2AE6-4F75-9022-241EF25A2FB3}" srcOrd="11" destOrd="0" presId="urn:microsoft.com/office/officeart/2005/8/layout/bProcess3"/>
    <dgm:cxn modelId="{DD97D6F5-3D7A-41F6-8EB4-FE9FA5B455C6}" type="presParOf" srcId="{A5E57552-2AE6-4F75-9022-241EF25A2FB3}" destId="{7FF0D642-27BE-44B1-88A4-4336E7732C77}" srcOrd="0" destOrd="0" presId="urn:microsoft.com/office/officeart/2005/8/layout/bProcess3"/>
    <dgm:cxn modelId="{CDD9EBB7-B6CE-4785-8977-F3CA6698C879}" type="presParOf" srcId="{FDD7F701-F312-427D-929B-3266F84DA24C}" destId="{3372C636-3AD8-4740-8061-BDD79338043C}" srcOrd="12" destOrd="0" presId="urn:microsoft.com/office/officeart/2005/8/layout/bProcess3"/>
    <dgm:cxn modelId="{F89595E0-1E9B-4244-B873-3A96044DFA74}" type="presParOf" srcId="{FDD7F701-F312-427D-929B-3266F84DA24C}" destId="{EAF7D887-AC7B-440F-8293-EA8E3C51ABDF}" srcOrd="13" destOrd="0" presId="urn:microsoft.com/office/officeart/2005/8/layout/bProcess3"/>
    <dgm:cxn modelId="{0E300B3A-69B0-437D-9AF8-C69C21975161}" type="presParOf" srcId="{EAF7D887-AC7B-440F-8293-EA8E3C51ABDF}" destId="{11B84951-3067-4CC3-BA67-96CF2B9D5C55}" srcOrd="0" destOrd="0" presId="urn:microsoft.com/office/officeart/2005/8/layout/bProcess3"/>
    <dgm:cxn modelId="{DF0B7FB4-C3C8-45D2-9D4F-B1A2C45DE794}" type="presParOf" srcId="{FDD7F701-F312-427D-929B-3266F84DA24C}" destId="{2C824DD0-9263-47CD-9366-61301EEA88F0}" srcOrd="14" destOrd="0" presId="urn:microsoft.com/office/officeart/2005/8/layout/bProcess3"/>
    <dgm:cxn modelId="{51B0394A-BC40-4761-B4F0-8336F1C1F6F1}" type="presParOf" srcId="{FDD7F701-F312-427D-929B-3266F84DA24C}" destId="{6DC818B5-0696-42E9-9AF8-1A3E7405147C}" srcOrd="15" destOrd="0" presId="urn:microsoft.com/office/officeart/2005/8/layout/bProcess3"/>
    <dgm:cxn modelId="{9F69525C-32FE-41FD-885E-5C1E2B6A3355}" type="presParOf" srcId="{6DC818B5-0696-42E9-9AF8-1A3E7405147C}" destId="{9238A470-320F-4196-9DA0-3FA95E3D0067}" srcOrd="0" destOrd="0" presId="urn:microsoft.com/office/officeart/2005/8/layout/bProcess3"/>
    <dgm:cxn modelId="{9797FF4A-FCB1-488F-B507-52346721D9FE}" type="presParOf" srcId="{FDD7F701-F312-427D-929B-3266F84DA24C}" destId="{19815E6E-F6CD-4F62-9145-46BE0452881C}" srcOrd="16" destOrd="0" presId="urn:microsoft.com/office/officeart/2005/8/layout/bProcess3"/>
    <dgm:cxn modelId="{96438D8B-BB5B-4FDB-A298-49CC3D7D9BCF}" type="presParOf" srcId="{FDD7F701-F312-427D-929B-3266F84DA24C}" destId="{9F6B27EA-B10A-4EA4-8E67-72C39D3DCA73}" srcOrd="17" destOrd="0" presId="urn:microsoft.com/office/officeart/2005/8/layout/bProcess3"/>
    <dgm:cxn modelId="{E8C05653-EFB2-4030-A935-3DE6A5C5BA81}" type="presParOf" srcId="{9F6B27EA-B10A-4EA4-8E67-72C39D3DCA73}" destId="{6E4F29FF-4F88-49EA-B0AC-61F4EC3A8C2E}" srcOrd="0" destOrd="0" presId="urn:microsoft.com/office/officeart/2005/8/layout/bProcess3"/>
    <dgm:cxn modelId="{67B03A09-EE1A-43F8-BBC5-2DB5AF423DCF}" type="presParOf" srcId="{FDD7F701-F312-427D-929B-3266F84DA24C}" destId="{614D8944-E6BD-48D4-B4D7-E01978D64368}" srcOrd="18" destOrd="0" presId="urn:microsoft.com/office/officeart/2005/8/layout/bProcess3"/>
    <dgm:cxn modelId="{C45F755C-EF72-43C3-812F-BE6632BBE48C}" type="presParOf" srcId="{FDD7F701-F312-427D-929B-3266F84DA24C}" destId="{BB227441-D438-4420-AD03-6E093C4E00D2}" srcOrd="19" destOrd="0" presId="urn:microsoft.com/office/officeart/2005/8/layout/bProcess3"/>
    <dgm:cxn modelId="{1B0FD91D-CA7C-4108-A535-E43B322FFA5F}" type="presParOf" srcId="{BB227441-D438-4420-AD03-6E093C4E00D2}" destId="{5CE60E1F-5602-440F-8670-87A7A478064C}" srcOrd="0" destOrd="0" presId="urn:microsoft.com/office/officeart/2005/8/layout/bProcess3"/>
    <dgm:cxn modelId="{02FCF564-DD8E-4908-88FD-E0C9EC7031E2}" type="presParOf" srcId="{FDD7F701-F312-427D-929B-3266F84DA24C}" destId="{4487E29E-58C5-42E0-B14B-315E394EC8C4}" srcOrd="20" destOrd="0" presId="urn:microsoft.com/office/officeart/2005/8/layout/bProcess3"/>
    <dgm:cxn modelId="{C3784BCE-A310-4A87-91A9-3FE2F55A4E9D}" type="presParOf" srcId="{FDD7F701-F312-427D-929B-3266F84DA24C}" destId="{84A42D85-5209-4101-8D1D-E6A3D6F2B1E8}" srcOrd="21" destOrd="0" presId="urn:microsoft.com/office/officeart/2005/8/layout/bProcess3"/>
    <dgm:cxn modelId="{A6B654AC-A89E-4F6C-BBD3-E4F527EDE5B3}" type="presParOf" srcId="{84A42D85-5209-4101-8D1D-E6A3D6F2B1E8}" destId="{1253FF11-2E6C-4C86-A026-62E57CD7248D}" srcOrd="0" destOrd="0" presId="urn:microsoft.com/office/officeart/2005/8/layout/bProcess3"/>
    <dgm:cxn modelId="{B53A93D8-1EC3-48B3-8C3D-1A1B534ED99D}" type="presParOf" srcId="{FDD7F701-F312-427D-929B-3266F84DA24C}" destId="{48CEDE3E-DFF1-4223-A35D-65C2634A7DBA}" srcOrd="22" destOrd="0" presId="urn:microsoft.com/office/officeart/2005/8/layout/bProcess3"/>
    <dgm:cxn modelId="{386F8EE1-845A-4C7A-8A31-3BE3AB4EE6F8}" type="presParOf" srcId="{FDD7F701-F312-427D-929B-3266F84DA24C}" destId="{27C29BEC-0C08-4240-B987-2A0B7141A6C2}" srcOrd="23" destOrd="0" presId="urn:microsoft.com/office/officeart/2005/8/layout/bProcess3"/>
    <dgm:cxn modelId="{C360702A-A67A-4760-942F-EF054D54A833}" type="presParOf" srcId="{27C29BEC-0C08-4240-B987-2A0B7141A6C2}" destId="{8C16811E-9FF5-49E5-A099-BCF5D9577D39}" srcOrd="0" destOrd="0" presId="urn:microsoft.com/office/officeart/2005/8/layout/bProcess3"/>
    <dgm:cxn modelId="{7B25A2F2-ED49-4575-980B-B4E44656F388}" type="presParOf" srcId="{FDD7F701-F312-427D-929B-3266F84DA24C}" destId="{BD53226B-ACE2-4D55-9554-CA66563EB6AA}" srcOrd="24" destOrd="0" presId="urn:microsoft.com/office/officeart/2005/8/layout/bProcess3"/>
    <dgm:cxn modelId="{A2A17FA3-5680-4A41-AC63-DE5CE6266689}" type="presParOf" srcId="{FDD7F701-F312-427D-929B-3266F84DA24C}" destId="{7A561787-501D-4ADB-8AD3-E6A58A71D647}" srcOrd="25" destOrd="0" presId="urn:microsoft.com/office/officeart/2005/8/layout/bProcess3"/>
    <dgm:cxn modelId="{524AC0FF-51F5-4BBD-AD30-BB85E7FE7ADA}" type="presParOf" srcId="{7A561787-501D-4ADB-8AD3-E6A58A71D647}" destId="{89C189A1-1ACD-4B51-A88B-8BCB497B70C9}" srcOrd="0" destOrd="0" presId="urn:microsoft.com/office/officeart/2005/8/layout/bProcess3"/>
    <dgm:cxn modelId="{8B13FAC9-69DB-44AF-9171-A1A81B8FCF53}" type="presParOf" srcId="{FDD7F701-F312-427D-929B-3266F84DA24C}" destId="{09744753-D307-4F29-905C-42B1F1AEC000}" srcOrd="26" destOrd="0" presId="urn:microsoft.com/office/officeart/2005/8/layout/bProcess3"/>
    <dgm:cxn modelId="{76AF3C9A-4E80-48DF-AF5B-69A02D7149E8}" type="presParOf" srcId="{FDD7F701-F312-427D-929B-3266F84DA24C}" destId="{AA3AEC6E-87BF-4223-8A27-29965B929599}" srcOrd="27" destOrd="0" presId="urn:microsoft.com/office/officeart/2005/8/layout/bProcess3"/>
    <dgm:cxn modelId="{88D1DEC9-636C-48EC-86F3-4875BCC1D970}" type="presParOf" srcId="{AA3AEC6E-87BF-4223-8A27-29965B929599}" destId="{4D4049B2-79F8-48B3-BFD4-8F1043DE0411}" srcOrd="0" destOrd="0" presId="urn:microsoft.com/office/officeart/2005/8/layout/bProcess3"/>
    <dgm:cxn modelId="{8E05D520-A6B7-47B4-840F-9B56FB13650C}" type="presParOf" srcId="{FDD7F701-F312-427D-929B-3266F84DA24C}" destId="{D3C03E4B-1D07-4144-9EF2-254CE09F6EA3}" srcOrd="28" destOrd="0" presId="urn:microsoft.com/office/officeart/2005/8/layout/bProcess3"/>
    <dgm:cxn modelId="{D3640669-FDD4-46AB-9B2A-D4A18132AB51}" type="presParOf" srcId="{FDD7F701-F312-427D-929B-3266F84DA24C}" destId="{0711310D-A608-4EF4-A6BC-169EA4C35F18}" srcOrd="29" destOrd="0" presId="urn:microsoft.com/office/officeart/2005/8/layout/bProcess3"/>
    <dgm:cxn modelId="{03AB798E-549C-49F4-ACD4-8C81B22AA4A6}" type="presParOf" srcId="{0711310D-A608-4EF4-A6BC-169EA4C35F18}" destId="{A8F9AD0A-88A7-41B9-BAB7-570017067033}" srcOrd="0" destOrd="0" presId="urn:microsoft.com/office/officeart/2005/8/layout/bProcess3"/>
    <dgm:cxn modelId="{33618CE3-694F-435C-88CB-5BF18C8DB73F}" type="presParOf" srcId="{FDD7F701-F312-427D-929B-3266F84DA24C}" destId="{88283625-E17B-4229-A85D-DBB733ECB408}" srcOrd="30" destOrd="0" presId="urn:microsoft.com/office/officeart/2005/8/layout/bProcess3"/>
    <dgm:cxn modelId="{F4431E3E-BFDA-4EF9-86C2-DD03D017C869}" type="presParOf" srcId="{FDD7F701-F312-427D-929B-3266F84DA24C}" destId="{5F23F219-FE0F-4B8A-85AE-C8102EE769CE}" srcOrd="31" destOrd="0" presId="urn:microsoft.com/office/officeart/2005/8/layout/bProcess3"/>
    <dgm:cxn modelId="{10BE9875-7413-492A-801F-7C502AC8F747}" type="presParOf" srcId="{5F23F219-FE0F-4B8A-85AE-C8102EE769CE}" destId="{0821D62C-5A9B-4349-B9A1-D2C09EC847D9}" srcOrd="0" destOrd="0" presId="urn:microsoft.com/office/officeart/2005/8/layout/bProcess3"/>
    <dgm:cxn modelId="{CAEE85DA-F349-4643-BF59-15C3AAEB580D}" type="presParOf" srcId="{FDD7F701-F312-427D-929B-3266F84DA24C}" destId="{BE90320B-C982-4D1B-BBF9-6F854B327532}" srcOrd="32" destOrd="0" presId="urn:microsoft.com/office/officeart/2005/8/layout/bProcess3"/>
    <dgm:cxn modelId="{3EB94338-A808-42D2-BB28-46C39D2D8FF5}" type="presParOf" srcId="{FDD7F701-F312-427D-929B-3266F84DA24C}" destId="{791A7B39-8694-4B67-BBD9-1289C2D8F876}" srcOrd="33" destOrd="0" presId="urn:microsoft.com/office/officeart/2005/8/layout/bProcess3"/>
    <dgm:cxn modelId="{FD1AA421-9160-4474-9733-A85F4DF1B7D2}" type="presParOf" srcId="{791A7B39-8694-4B67-BBD9-1289C2D8F876}" destId="{BE27D906-A06C-4338-8679-AAC26BDDA672}" srcOrd="0" destOrd="0" presId="urn:microsoft.com/office/officeart/2005/8/layout/bProcess3"/>
    <dgm:cxn modelId="{86E6A785-9C83-41FA-95F3-01C0758DB91B}" type="presParOf" srcId="{FDD7F701-F312-427D-929B-3266F84DA24C}" destId="{FF2684C9-5EFF-4C47-911B-86CBE0668F5A}" srcOrd="34" destOrd="0" presId="urn:microsoft.com/office/officeart/2005/8/layout/bProcess3"/>
    <dgm:cxn modelId="{DC27D790-A675-43A8-B3E5-1F2FD2545641}" type="presParOf" srcId="{FDD7F701-F312-427D-929B-3266F84DA24C}" destId="{4E3E595A-F9A9-4579-952B-EF0AEE9691A2}" srcOrd="35" destOrd="0" presId="urn:microsoft.com/office/officeart/2005/8/layout/bProcess3"/>
    <dgm:cxn modelId="{42E7D491-1D04-48DD-8A64-3BBF2B7BCCA5}" type="presParOf" srcId="{4E3E595A-F9A9-4579-952B-EF0AEE9691A2}" destId="{2390D99B-6E11-40FF-965C-930267DAB197}" srcOrd="0" destOrd="0" presId="urn:microsoft.com/office/officeart/2005/8/layout/bProcess3"/>
    <dgm:cxn modelId="{2084FD8A-BFF6-4458-B2E6-DA80F9B6BA48}" type="presParOf" srcId="{FDD7F701-F312-427D-929B-3266F84DA24C}" destId="{A2A3910D-D031-4641-A852-6A35FF5B9DB4}" srcOrd="36" destOrd="0" presId="urn:microsoft.com/office/officeart/2005/8/layout/bProcess3"/>
    <dgm:cxn modelId="{5456DA0E-2D5B-4D0A-8A01-5580DFD6F5CC}" type="presParOf" srcId="{FDD7F701-F312-427D-929B-3266F84DA24C}" destId="{AA71F6AD-405C-4A50-ACBF-D4620507F638}" srcOrd="37" destOrd="0" presId="urn:microsoft.com/office/officeart/2005/8/layout/bProcess3"/>
    <dgm:cxn modelId="{6B9BA7AC-E52C-43C4-8171-D3555029845A}" type="presParOf" srcId="{AA71F6AD-405C-4A50-ACBF-D4620507F638}" destId="{C5DD8FF7-148F-4BA4-8E83-633860A1DA62}" srcOrd="0" destOrd="0" presId="urn:microsoft.com/office/officeart/2005/8/layout/bProcess3"/>
    <dgm:cxn modelId="{044D68F3-229B-476C-B6F6-1CCB6F2BE71A}" type="presParOf" srcId="{FDD7F701-F312-427D-929B-3266F84DA24C}" destId="{73546190-9390-4D5F-B423-B1BF97123564}" srcOrd="38" destOrd="0" presId="urn:microsoft.com/office/officeart/2005/8/layout/bProcess3"/>
    <dgm:cxn modelId="{BD2E87D5-C65D-4532-B4FC-B2BD88F91FDF}" type="presParOf" srcId="{FDD7F701-F312-427D-929B-3266F84DA24C}" destId="{893811D6-A926-40B1-929A-2D56E527DA1C}" srcOrd="39" destOrd="0" presId="urn:microsoft.com/office/officeart/2005/8/layout/bProcess3"/>
    <dgm:cxn modelId="{D0CB9A2F-025E-4887-B2C2-1C11F5938DF4}" type="presParOf" srcId="{893811D6-A926-40B1-929A-2D56E527DA1C}" destId="{192E3D68-98BA-44FB-B0E5-8772E47B4DE3}" srcOrd="0" destOrd="0" presId="urn:microsoft.com/office/officeart/2005/8/layout/bProcess3"/>
    <dgm:cxn modelId="{23AD88A8-ABF2-4C35-95CA-10F9603A8ACA}" type="presParOf" srcId="{FDD7F701-F312-427D-929B-3266F84DA24C}" destId="{E1D866B0-6D2C-475A-920B-77BA91573A20}" srcOrd="40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030DB7B-2BBC-4A03-BB45-51B7DC2BCA01}" type="doc">
      <dgm:prSet loTypeId="urn:microsoft.com/office/officeart/2005/8/layout/bProcess3" loCatId="process" qsTypeId="urn:microsoft.com/office/officeart/2005/8/quickstyle/simple3" qsCatId="simple" csTypeId="urn:microsoft.com/office/officeart/2005/8/colors/accent3_2" csCatId="accent3" phldr="1"/>
      <dgm:spPr/>
      <dgm:t>
        <a:bodyPr/>
        <a:lstStyle/>
        <a:p>
          <a:endParaRPr kumimoji="1" lang="ja-JP" altLang="en-US"/>
        </a:p>
      </dgm:t>
    </dgm:pt>
    <dgm:pt modelId="{E2A9EFAC-302D-4FF2-8C74-4B22FD333FC6}">
      <dgm:prSet phldrT="[テキスト]"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 tIns="36000" anchor="t" anchorCtr="1"/>
        <a:lstStyle/>
        <a:p>
          <a:r>
            <a:rPr kumimoji="1" lang="en-US" altLang="ja-JP" sz="1200" dirty="0" smtClean="0"/>
            <a:t>61</a:t>
          </a:r>
          <a:r>
            <a:rPr kumimoji="1" lang="ja-JP" altLang="en-US" sz="1200" dirty="0" smtClean="0"/>
            <a:t>ポケット裁断</a:t>
          </a:r>
          <a:endParaRPr kumimoji="1" lang="ja-JP" altLang="en-US" sz="1200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"/>
          </dgm14:cNvPr>
        </a:ext>
      </dgm:extLst>
    </dgm:pt>
    <dgm:pt modelId="{A698C8E6-55E5-442E-9F35-5A57D26A39D4}" type="parTrans" cxnId="{343BC98D-595C-4A31-BDB1-0ACBCD512A99}">
      <dgm:prSet/>
      <dgm:spPr/>
      <dgm:t>
        <a:bodyPr/>
        <a:lstStyle/>
        <a:p>
          <a:endParaRPr kumimoji="1" lang="ja-JP" altLang="en-US" sz="1200"/>
        </a:p>
      </dgm:t>
    </dgm:pt>
    <dgm:pt modelId="{F9827B00-B783-4CE5-9C82-4F4A6B17FD33}" type="sibTrans" cxnId="{343BC98D-595C-4A31-BDB1-0ACBCD512A99}">
      <dgm:prSet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endParaRPr kumimoji="1" lang="ja-JP" altLang="en-US" sz="1200"/>
        </a:p>
      </dgm:t>
    </dgm:pt>
    <dgm:pt modelId="{03FA771A-7FAB-4548-8506-DB49E93D1688}">
      <dgm:prSet phldrT="[テキスト]"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 tIns="36000" anchor="t" anchorCtr="1"/>
        <a:lstStyle/>
        <a:p>
          <a:r>
            <a:rPr kumimoji="1" lang="en-US" altLang="ja-JP" sz="1200" dirty="0" smtClean="0"/>
            <a:t>62</a:t>
          </a:r>
          <a:r>
            <a:rPr kumimoji="1" lang="ja-JP" altLang="en-US" sz="1200" dirty="0" smtClean="0"/>
            <a:t>ポケット口折り目付け</a:t>
          </a:r>
          <a:endParaRPr kumimoji="1" lang="ja-JP" altLang="en-US" sz="1200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"/>
          </dgm14:cNvPr>
        </a:ext>
      </dgm:extLst>
    </dgm:pt>
    <dgm:pt modelId="{49E9B7C0-498B-40C8-8E4E-AE7E921A5388}" type="parTrans" cxnId="{4D4639AC-1EDA-4D89-A8FC-DA49869806B9}">
      <dgm:prSet/>
      <dgm:spPr/>
      <dgm:t>
        <a:bodyPr/>
        <a:lstStyle/>
        <a:p>
          <a:endParaRPr kumimoji="1" lang="ja-JP" altLang="en-US" sz="1200"/>
        </a:p>
      </dgm:t>
    </dgm:pt>
    <dgm:pt modelId="{C49E0DCC-396D-4FBA-B3EB-0916BC35D060}" type="sibTrans" cxnId="{4D4639AC-1EDA-4D89-A8FC-DA49869806B9}">
      <dgm:prSet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endParaRPr kumimoji="1" lang="ja-JP" altLang="en-US" sz="1200"/>
        </a:p>
      </dgm:t>
    </dgm:pt>
    <dgm:pt modelId="{2166D0E7-8F7A-46D4-AFBD-36A17DBB428E}">
      <dgm:prSet phldrT="[テキスト]"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 tIns="36000" anchor="t" anchorCtr="1"/>
        <a:lstStyle/>
        <a:p>
          <a:r>
            <a:rPr kumimoji="1" lang="en-US" altLang="ja-JP" sz="1200" dirty="0" smtClean="0"/>
            <a:t>63</a:t>
          </a:r>
          <a:r>
            <a:rPr kumimoji="1" lang="ja-JP" altLang="en-US" sz="1200" dirty="0" smtClean="0"/>
            <a:t>ポケット口ミシン縫い</a:t>
          </a:r>
          <a:endParaRPr kumimoji="1" lang="ja-JP" altLang="en-US" sz="1200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"/>
          </dgm14:cNvPr>
        </a:ext>
      </dgm:extLst>
    </dgm:pt>
    <dgm:pt modelId="{881A384E-A8AC-4168-9A3E-1DCC500F6543}" type="parTrans" cxnId="{D7EE216E-5931-4416-901B-FAD6DAE27A84}">
      <dgm:prSet/>
      <dgm:spPr/>
      <dgm:t>
        <a:bodyPr/>
        <a:lstStyle/>
        <a:p>
          <a:endParaRPr kumimoji="1" lang="ja-JP" altLang="en-US" sz="1200"/>
        </a:p>
      </dgm:t>
    </dgm:pt>
    <dgm:pt modelId="{6A5E0C1A-F4ED-47C2-8C32-D8CBCFD0C3FE}" type="sibTrans" cxnId="{D7EE216E-5931-4416-901B-FAD6DAE27A84}">
      <dgm:prSet custT="1"/>
      <dgm:spPr/>
      <dgm:t>
        <a:bodyPr/>
        <a:lstStyle/>
        <a:p>
          <a:endParaRPr kumimoji="1" lang="ja-JP" altLang="en-US" sz="1200"/>
        </a:p>
      </dgm:t>
    </dgm:pt>
    <dgm:pt modelId="{2C6B409F-1764-4CA1-A6C0-755C0FE8C81B}">
      <dgm:prSet phldrT="[テキスト]"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 tIns="36000" anchor="t" anchorCtr="1"/>
        <a:lstStyle/>
        <a:p>
          <a:r>
            <a:rPr kumimoji="1" lang="en-US" altLang="ja-JP" sz="1100" dirty="0" smtClean="0"/>
            <a:t>64</a:t>
          </a:r>
          <a:r>
            <a:rPr kumimoji="1" lang="ja-JP" altLang="en-US" sz="1100" dirty="0" smtClean="0"/>
            <a:t>ポケットの縫い代を折る</a:t>
          </a:r>
          <a:endParaRPr kumimoji="1" lang="ja-JP" altLang="en-US" sz="1100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"/>
          </dgm14:cNvPr>
        </a:ext>
      </dgm:extLst>
    </dgm:pt>
    <dgm:pt modelId="{E12EE98F-645D-45AF-9B16-BEC5263D708B}" type="parTrans" cxnId="{B86090BA-C593-4026-825E-5608C1BF15CF}">
      <dgm:prSet/>
      <dgm:spPr/>
      <dgm:t>
        <a:bodyPr/>
        <a:lstStyle/>
        <a:p>
          <a:endParaRPr kumimoji="1" lang="ja-JP" altLang="en-US" sz="1200"/>
        </a:p>
      </dgm:t>
    </dgm:pt>
    <dgm:pt modelId="{79F2632F-444E-457F-837C-53C67FD70C5C}" type="sibTrans" cxnId="{B86090BA-C593-4026-825E-5608C1BF15CF}">
      <dgm:prSet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endParaRPr kumimoji="1" lang="ja-JP" altLang="en-US" sz="1200"/>
        </a:p>
      </dgm:t>
    </dgm:pt>
    <dgm:pt modelId="{ADA7E453-BB85-4BB7-B75B-A2B6FAA1EC65}">
      <dgm:prSet phldrT="[テキスト]"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 tIns="36000" anchor="t" anchorCtr="1"/>
        <a:lstStyle/>
        <a:p>
          <a:r>
            <a:rPr kumimoji="1" lang="en-US" altLang="ja-JP" sz="1200" dirty="0" smtClean="0"/>
            <a:t>65</a:t>
          </a:r>
          <a:r>
            <a:rPr kumimoji="1" lang="ja-JP" altLang="en-US" sz="1200" dirty="0" smtClean="0"/>
            <a:t>ポケット　まち針</a:t>
          </a:r>
          <a:endParaRPr kumimoji="1" lang="ja-JP" altLang="en-US" sz="1200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"/>
          </dgm14:cNvPr>
        </a:ext>
      </dgm:extLst>
    </dgm:pt>
    <dgm:pt modelId="{63A06A81-0C37-41BB-A29E-0FE07DC63C03}" type="parTrans" cxnId="{69BBE4DC-3FFB-439B-9440-AE206F62D0F3}">
      <dgm:prSet/>
      <dgm:spPr/>
      <dgm:t>
        <a:bodyPr/>
        <a:lstStyle/>
        <a:p>
          <a:endParaRPr kumimoji="1" lang="ja-JP" altLang="en-US" sz="1200"/>
        </a:p>
      </dgm:t>
    </dgm:pt>
    <dgm:pt modelId="{26A1B42D-95A7-4A82-926B-07A7F7FAE796}" type="sibTrans" cxnId="{69BBE4DC-3FFB-439B-9440-AE206F62D0F3}">
      <dgm:prSet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endParaRPr kumimoji="1" lang="ja-JP" altLang="en-US" sz="1200"/>
        </a:p>
      </dgm:t>
    </dgm:pt>
    <dgm:pt modelId="{2DCACF7E-DBAF-4E86-BB0C-A89F68449E9D}">
      <dgm:prSet phldrT="[テキスト]"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 tIns="36000" anchor="t" anchorCtr="1"/>
        <a:lstStyle/>
        <a:p>
          <a:r>
            <a:rPr kumimoji="1" lang="en-US" altLang="ja-JP" sz="1200" dirty="0" smtClean="0"/>
            <a:t>67</a:t>
          </a:r>
          <a:r>
            <a:rPr kumimoji="1" lang="ja-JP" altLang="en-US" sz="1200" dirty="0" smtClean="0"/>
            <a:t>ポケットミシン縫い</a:t>
          </a:r>
          <a:endParaRPr kumimoji="1" lang="ja-JP" altLang="en-US" sz="1200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2"/>
          </dgm14:cNvPr>
        </a:ext>
      </dgm:extLst>
    </dgm:pt>
    <dgm:pt modelId="{9D013C10-3105-4E09-8A79-623FE229D9A6}" type="parTrans" cxnId="{19AAFFF6-4AA3-4BC5-B3CF-CA8EF35B8B2E}">
      <dgm:prSet/>
      <dgm:spPr/>
      <dgm:t>
        <a:bodyPr/>
        <a:lstStyle/>
        <a:p>
          <a:endParaRPr kumimoji="1" lang="ja-JP" altLang="en-US" sz="1200"/>
        </a:p>
      </dgm:t>
    </dgm:pt>
    <dgm:pt modelId="{502F2C40-9C38-4A9B-BFCD-EBAEA8C4542C}" type="sibTrans" cxnId="{19AAFFF6-4AA3-4BC5-B3CF-CA8EF35B8B2E}">
      <dgm:prSet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endParaRPr kumimoji="1" lang="ja-JP" altLang="en-US" sz="1200"/>
        </a:p>
      </dgm:t>
    </dgm:pt>
    <dgm:pt modelId="{8069329D-575B-4465-A6FD-BB025855E754}">
      <dgm:prSet phldrT="[テキスト]"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 tIns="36000" anchor="t" anchorCtr="1"/>
        <a:lstStyle/>
        <a:p>
          <a:r>
            <a:rPr kumimoji="1" lang="en-US" altLang="ja-JP" sz="1200" dirty="0" smtClean="0"/>
            <a:t>68</a:t>
          </a:r>
          <a:r>
            <a:rPr kumimoji="1" lang="ja-JP" altLang="en-US" sz="1200" dirty="0" smtClean="0"/>
            <a:t>ポケット付け完了</a:t>
          </a:r>
          <a:endParaRPr kumimoji="1" lang="ja-JP" altLang="en-US" sz="1200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"/>
          </dgm14:cNvPr>
        </a:ext>
      </dgm:extLst>
    </dgm:pt>
    <dgm:pt modelId="{3DF496A4-6F26-4CFE-8D16-45BFA67E7392}" type="parTrans" cxnId="{C1F7F29A-073F-46A3-B3B0-93514E1F5623}">
      <dgm:prSet/>
      <dgm:spPr/>
      <dgm:t>
        <a:bodyPr/>
        <a:lstStyle/>
        <a:p>
          <a:endParaRPr kumimoji="1" lang="ja-JP" altLang="en-US" sz="1200"/>
        </a:p>
      </dgm:t>
    </dgm:pt>
    <dgm:pt modelId="{E78D3FC6-2ED0-4D77-9E4D-ABD54095DB2D}" type="sibTrans" cxnId="{C1F7F29A-073F-46A3-B3B0-93514E1F5623}">
      <dgm:prSet/>
      <dgm:spPr/>
      <dgm:t>
        <a:bodyPr/>
        <a:lstStyle/>
        <a:p>
          <a:endParaRPr kumimoji="1" lang="ja-JP" altLang="en-US" sz="1200"/>
        </a:p>
      </dgm:t>
    </dgm:pt>
    <dgm:pt modelId="{91EE7891-7AE4-4757-A7BF-60FC50B2F1B5}">
      <dgm:prSet phldrT="[テキスト]"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 tIns="36000" anchor="t" anchorCtr="1"/>
        <a:lstStyle/>
        <a:p>
          <a:r>
            <a:rPr kumimoji="1" lang="en-US" altLang="ja-JP" sz="1200" dirty="0" smtClean="0"/>
            <a:t>66</a:t>
          </a:r>
          <a:r>
            <a:rPr kumimoji="1" lang="ja-JP" altLang="en-US" sz="1200" dirty="0" smtClean="0"/>
            <a:t>ポケットしつけ縫い</a:t>
          </a:r>
          <a:endParaRPr kumimoji="1" lang="ja-JP" altLang="en-US" sz="1200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"/>
          </dgm14:cNvPr>
        </a:ext>
      </dgm:extLst>
    </dgm:pt>
    <dgm:pt modelId="{3BFCA1AD-DB41-4562-9D74-5C8BD6DBC4C1}" type="parTrans" cxnId="{F7F08830-09F7-4E2E-A7BF-D50BAA2F06A1}">
      <dgm:prSet/>
      <dgm:spPr/>
      <dgm:t>
        <a:bodyPr/>
        <a:lstStyle/>
        <a:p>
          <a:endParaRPr kumimoji="1" lang="ja-JP" altLang="en-US" sz="1200"/>
        </a:p>
      </dgm:t>
    </dgm:pt>
    <dgm:pt modelId="{B8DFFAFD-CF8F-42BC-A732-8BB03041B6A8}" type="sibTrans" cxnId="{F7F08830-09F7-4E2E-A7BF-D50BAA2F06A1}">
      <dgm:prSet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endParaRPr kumimoji="1" lang="ja-JP" altLang="en-US" sz="1200"/>
        </a:p>
      </dgm:t>
    </dgm:pt>
    <dgm:pt modelId="{FDD7F701-F312-427D-929B-3266F84DA24C}" type="pres">
      <dgm:prSet presAssocID="{0030DB7B-2BBC-4A03-BB45-51B7DC2BCA0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68D25005-BB4E-43FC-B8D2-616AE686084E}" type="pres">
      <dgm:prSet presAssocID="{E2A9EFAC-302D-4FF2-8C74-4B22FD333FC6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28E16B1A-F0E9-44C5-9B84-FE2B2491C05C}" type="pres">
      <dgm:prSet presAssocID="{F9827B00-B783-4CE5-9C82-4F4A6B17FD33}" presName="sibTrans" presStyleLbl="sibTrans1D1" presStyleIdx="0" presStyleCnt="7"/>
      <dgm:spPr/>
      <dgm:t>
        <a:bodyPr/>
        <a:lstStyle/>
        <a:p>
          <a:endParaRPr kumimoji="1" lang="ja-JP" altLang="en-US"/>
        </a:p>
      </dgm:t>
    </dgm:pt>
    <dgm:pt modelId="{C9266B91-69F6-4F95-A950-DF72D49985FE}" type="pres">
      <dgm:prSet presAssocID="{F9827B00-B783-4CE5-9C82-4F4A6B17FD33}" presName="connectorText" presStyleLbl="sibTrans1D1" presStyleIdx="0" presStyleCnt="7"/>
      <dgm:spPr/>
      <dgm:t>
        <a:bodyPr/>
        <a:lstStyle/>
        <a:p>
          <a:endParaRPr kumimoji="1" lang="ja-JP" altLang="en-US"/>
        </a:p>
      </dgm:t>
    </dgm:pt>
    <dgm:pt modelId="{6817EE57-ADEA-4E2B-A2C6-CD024972CE53}" type="pres">
      <dgm:prSet presAssocID="{03FA771A-7FAB-4548-8506-DB49E93D1688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E56628F0-57BC-4E20-ADCD-188367A15E31}" type="pres">
      <dgm:prSet presAssocID="{C49E0DCC-396D-4FBA-B3EB-0916BC35D060}" presName="sibTrans" presStyleLbl="sibTrans1D1" presStyleIdx="1" presStyleCnt="7"/>
      <dgm:spPr/>
      <dgm:t>
        <a:bodyPr/>
        <a:lstStyle/>
        <a:p>
          <a:endParaRPr kumimoji="1" lang="ja-JP" altLang="en-US"/>
        </a:p>
      </dgm:t>
    </dgm:pt>
    <dgm:pt modelId="{3EBB10E2-8B32-4706-9DBE-F28A7F22208B}" type="pres">
      <dgm:prSet presAssocID="{C49E0DCC-396D-4FBA-B3EB-0916BC35D060}" presName="connectorText" presStyleLbl="sibTrans1D1" presStyleIdx="1" presStyleCnt="7"/>
      <dgm:spPr/>
      <dgm:t>
        <a:bodyPr/>
        <a:lstStyle/>
        <a:p>
          <a:endParaRPr kumimoji="1" lang="ja-JP" altLang="en-US"/>
        </a:p>
      </dgm:t>
    </dgm:pt>
    <dgm:pt modelId="{C773EA1A-6C34-4991-A70C-14004538D5DC}" type="pres">
      <dgm:prSet presAssocID="{2166D0E7-8F7A-46D4-AFBD-36A17DBB428E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3B0697C-EA8D-4F71-8142-89F077A2F0AF}" type="pres">
      <dgm:prSet presAssocID="{6A5E0C1A-F4ED-47C2-8C32-D8CBCFD0C3FE}" presName="sibTrans" presStyleLbl="sibTrans1D1" presStyleIdx="2" presStyleCnt="7"/>
      <dgm:spPr/>
      <dgm:t>
        <a:bodyPr/>
        <a:lstStyle/>
        <a:p>
          <a:endParaRPr kumimoji="1" lang="ja-JP" altLang="en-US"/>
        </a:p>
      </dgm:t>
    </dgm:pt>
    <dgm:pt modelId="{1F6AE56F-C133-4997-BA87-D3D9CEC17128}" type="pres">
      <dgm:prSet presAssocID="{6A5E0C1A-F4ED-47C2-8C32-D8CBCFD0C3FE}" presName="connectorText" presStyleLbl="sibTrans1D1" presStyleIdx="2" presStyleCnt="7"/>
      <dgm:spPr/>
      <dgm:t>
        <a:bodyPr/>
        <a:lstStyle/>
        <a:p>
          <a:endParaRPr kumimoji="1" lang="ja-JP" altLang="en-US"/>
        </a:p>
      </dgm:t>
    </dgm:pt>
    <dgm:pt modelId="{9D47FE51-6AE8-4965-BA35-2F87A12D2658}" type="pres">
      <dgm:prSet presAssocID="{2C6B409F-1764-4CA1-A6C0-755C0FE8C81B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F4A8C8C1-BB44-410A-A19E-DD0DAF8B864D}" type="pres">
      <dgm:prSet presAssocID="{79F2632F-444E-457F-837C-53C67FD70C5C}" presName="sibTrans" presStyleLbl="sibTrans1D1" presStyleIdx="3" presStyleCnt="7"/>
      <dgm:spPr/>
      <dgm:t>
        <a:bodyPr/>
        <a:lstStyle/>
        <a:p>
          <a:endParaRPr kumimoji="1" lang="ja-JP" altLang="en-US"/>
        </a:p>
      </dgm:t>
    </dgm:pt>
    <dgm:pt modelId="{091CCD7F-8E9C-4D4B-AB44-9612D6823CA0}" type="pres">
      <dgm:prSet presAssocID="{79F2632F-444E-457F-837C-53C67FD70C5C}" presName="connectorText" presStyleLbl="sibTrans1D1" presStyleIdx="3" presStyleCnt="7"/>
      <dgm:spPr/>
      <dgm:t>
        <a:bodyPr/>
        <a:lstStyle/>
        <a:p>
          <a:endParaRPr kumimoji="1" lang="ja-JP" altLang="en-US"/>
        </a:p>
      </dgm:t>
    </dgm:pt>
    <dgm:pt modelId="{2410B36C-206E-42DE-A5BA-D80244BE146C}" type="pres">
      <dgm:prSet presAssocID="{ADA7E453-BB85-4BB7-B75B-A2B6FAA1EC65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95BE5156-AA4C-4D32-B78D-E60D2DD26E43}" type="pres">
      <dgm:prSet presAssocID="{26A1B42D-95A7-4A82-926B-07A7F7FAE796}" presName="sibTrans" presStyleLbl="sibTrans1D1" presStyleIdx="4" presStyleCnt="7"/>
      <dgm:spPr/>
      <dgm:t>
        <a:bodyPr/>
        <a:lstStyle/>
        <a:p>
          <a:endParaRPr kumimoji="1" lang="ja-JP" altLang="en-US"/>
        </a:p>
      </dgm:t>
    </dgm:pt>
    <dgm:pt modelId="{5823A3FC-58B3-4072-8922-83D259F015A3}" type="pres">
      <dgm:prSet presAssocID="{26A1B42D-95A7-4A82-926B-07A7F7FAE796}" presName="connectorText" presStyleLbl="sibTrans1D1" presStyleIdx="4" presStyleCnt="7"/>
      <dgm:spPr/>
      <dgm:t>
        <a:bodyPr/>
        <a:lstStyle/>
        <a:p>
          <a:endParaRPr kumimoji="1" lang="ja-JP" altLang="en-US"/>
        </a:p>
      </dgm:t>
    </dgm:pt>
    <dgm:pt modelId="{18ED2178-93A9-4A2B-AD63-0ABB3E347CCA}" type="pres">
      <dgm:prSet presAssocID="{91EE7891-7AE4-4757-A7BF-60FC50B2F1B5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75AF857-5D69-4349-A5B5-BB4B007C0C8F}" type="pres">
      <dgm:prSet presAssocID="{B8DFFAFD-CF8F-42BC-A732-8BB03041B6A8}" presName="sibTrans" presStyleLbl="sibTrans1D1" presStyleIdx="5" presStyleCnt="7"/>
      <dgm:spPr/>
      <dgm:t>
        <a:bodyPr/>
        <a:lstStyle/>
        <a:p>
          <a:endParaRPr kumimoji="1" lang="ja-JP" altLang="en-US"/>
        </a:p>
      </dgm:t>
    </dgm:pt>
    <dgm:pt modelId="{4C5D98AD-CD6A-4A89-B28A-813AD55B3FB1}" type="pres">
      <dgm:prSet presAssocID="{B8DFFAFD-CF8F-42BC-A732-8BB03041B6A8}" presName="connectorText" presStyleLbl="sibTrans1D1" presStyleIdx="5" presStyleCnt="7"/>
      <dgm:spPr/>
      <dgm:t>
        <a:bodyPr/>
        <a:lstStyle/>
        <a:p>
          <a:endParaRPr kumimoji="1" lang="ja-JP" altLang="en-US"/>
        </a:p>
      </dgm:t>
    </dgm:pt>
    <dgm:pt modelId="{8463A7D4-5F7F-4DEF-99F6-22E769750157}" type="pres">
      <dgm:prSet presAssocID="{2DCACF7E-DBAF-4E86-BB0C-A89F68449E9D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91E6DCF1-20B6-4244-AAF5-C81A9B9DA5E3}" type="pres">
      <dgm:prSet presAssocID="{502F2C40-9C38-4A9B-BFCD-EBAEA8C4542C}" presName="sibTrans" presStyleLbl="sibTrans1D1" presStyleIdx="6" presStyleCnt="7"/>
      <dgm:spPr/>
      <dgm:t>
        <a:bodyPr/>
        <a:lstStyle/>
        <a:p>
          <a:endParaRPr kumimoji="1" lang="ja-JP" altLang="en-US"/>
        </a:p>
      </dgm:t>
    </dgm:pt>
    <dgm:pt modelId="{D291ECA1-76B9-404A-8305-BD3A159D13A9}" type="pres">
      <dgm:prSet presAssocID="{502F2C40-9C38-4A9B-BFCD-EBAEA8C4542C}" presName="connectorText" presStyleLbl="sibTrans1D1" presStyleIdx="6" presStyleCnt="7"/>
      <dgm:spPr/>
      <dgm:t>
        <a:bodyPr/>
        <a:lstStyle/>
        <a:p>
          <a:endParaRPr kumimoji="1" lang="ja-JP" altLang="en-US"/>
        </a:p>
      </dgm:t>
    </dgm:pt>
    <dgm:pt modelId="{DDE049A0-923D-40E8-9E60-7404A526CBDF}" type="pres">
      <dgm:prSet presAssocID="{8069329D-575B-4465-A6FD-BB025855E754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AFF41B63-8AB9-4358-B218-B7E56D9BFFE1}" type="presOf" srcId="{79F2632F-444E-457F-837C-53C67FD70C5C}" destId="{F4A8C8C1-BB44-410A-A19E-DD0DAF8B864D}" srcOrd="0" destOrd="0" presId="urn:microsoft.com/office/officeart/2005/8/layout/bProcess3"/>
    <dgm:cxn modelId="{165A01BB-9CC6-4B47-8AAB-CFCC2658F4DA}" type="presOf" srcId="{79F2632F-444E-457F-837C-53C67FD70C5C}" destId="{091CCD7F-8E9C-4D4B-AB44-9612D6823CA0}" srcOrd="1" destOrd="0" presId="urn:microsoft.com/office/officeart/2005/8/layout/bProcess3"/>
    <dgm:cxn modelId="{173FCBC0-86CD-4ECE-8BD6-41DA06054CC8}" type="presOf" srcId="{E2A9EFAC-302D-4FF2-8C74-4B22FD333FC6}" destId="{68D25005-BB4E-43FC-B8D2-616AE686084E}" srcOrd="0" destOrd="0" presId="urn:microsoft.com/office/officeart/2005/8/layout/bProcess3"/>
    <dgm:cxn modelId="{F842A53C-69D2-40C0-838E-34AACFB7402B}" type="presOf" srcId="{0030DB7B-2BBC-4A03-BB45-51B7DC2BCA01}" destId="{FDD7F701-F312-427D-929B-3266F84DA24C}" srcOrd="0" destOrd="0" presId="urn:microsoft.com/office/officeart/2005/8/layout/bProcess3"/>
    <dgm:cxn modelId="{B86090BA-C593-4026-825E-5608C1BF15CF}" srcId="{0030DB7B-2BBC-4A03-BB45-51B7DC2BCA01}" destId="{2C6B409F-1764-4CA1-A6C0-755C0FE8C81B}" srcOrd="3" destOrd="0" parTransId="{E12EE98F-645D-45AF-9B16-BEC5263D708B}" sibTransId="{79F2632F-444E-457F-837C-53C67FD70C5C}"/>
    <dgm:cxn modelId="{D7EE216E-5931-4416-901B-FAD6DAE27A84}" srcId="{0030DB7B-2BBC-4A03-BB45-51B7DC2BCA01}" destId="{2166D0E7-8F7A-46D4-AFBD-36A17DBB428E}" srcOrd="2" destOrd="0" parTransId="{881A384E-A8AC-4168-9A3E-1DCC500F6543}" sibTransId="{6A5E0C1A-F4ED-47C2-8C32-D8CBCFD0C3FE}"/>
    <dgm:cxn modelId="{657819B3-9187-4D51-B3F1-03AE358AECD2}" type="presOf" srcId="{502F2C40-9C38-4A9B-BFCD-EBAEA8C4542C}" destId="{D291ECA1-76B9-404A-8305-BD3A159D13A9}" srcOrd="1" destOrd="0" presId="urn:microsoft.com/office/officeart/2005/8/layout/bProcess3"/>
    <dgm:cxn modelId="{BACD7C73-4365-49A1-AFD3-1C544074B555}" type="presOf" srcId="{C49E0DCC-396D-4FBA-B3EB-0916BC35D060}" destId="{E56628F0-57BC-4E20-ADCD-188367A15E31}" srcOrd="0" destOrd="0" presId="urn:microsoft.com/office/officeart/2005/8/layout/bProcess3"/>
    <dgm:cxn modelId="{2007513D-BEAB-428E-B26C-546988040292}" type="presOf" srcId="{8069329D-575B-4465-A6FD-BB025855E754}" destId="{DDE049A0-923D-40E8-9E60-7404A526CBDF}" srcOrd="0" destOrd="0" presId="urn:microsoft.com/office/officeart/2005/8/layout/bProcess3"/>
    <dgm:cxn modelId="{2168462E-0E8E-41C8-B1B6-E29ABEEE4858}" type="presOf" srcId="{2C6B409F-1764-4CA1-A6C0-755C0FE8C81B}" destId="{9D47FE51-6AE8-4965-BA35-2F87A12D2658}" srcOrd="0" destOrd="0" presId="urn:microsoft.com/office/officeart/2005/8/layout/bProcess3"/>
    <dgm:cxn modelId="{52F3692B-F620-419D-993F-811B5AE3B88D}" type="presOf" srcId="{26A1B42D-95A7-4A82-926B-07A7F7FAE796}" destId="{95BE5156-AA4C-4D32-B78D-E60D2DD26E43}" srcOrd="0" destOrd="0" presId="urn:microsoft.com/office/officeart/2005/8/layout/bProcess3"/>
    <dgm:cxn modelId="{A88262EF-91FA-4B0B-A037-EADEEF1CCDDC}" type="presOf" srcId="{B8DFFAFD-CF8F-42BC-A732-8BB03041B6A8}" destId="{4C5D98AD-CD6A-4A89-B28A-813AD55B3FB1}" srcOrd="1" destOrd="0" presId="urn:microsoft.com/office/officeart/2005/8/layout/bProcess3"/>
    <dgm:cxn modelId="{06494530-3F7D-4176-A584-D21F83C5CBC9}" type="presOf" srcId="{F9827B00-B783-4CE5-9C82-4F4A6B17FD33}" destId="{C9266B91-69F6-4F95-A950-DF72D49985FE}" srcOrd="1" destOrd="0" presId="urn:microsoft.com/office/officeart/2005/8/layout/bProcess3"/>
    <dgm:cxn modelId="{89384870-DCD4-4D49-BA71-128FCEECEFC1}" type="presOf" srcId="{ADA7E453-BB85-4BB7-B75B-A2B6FAA1EC65}" destId="{2410B36C-206E-42DE-A5BA-D80244BE146C}" srcOrd="0" destOrd="0" presId="urn:microsoft.com/office/officeart/2005/8/layout/bProcess3"/>
    <dgm:cxn modelId="{59080183-5FFC-4310-8A86-EC5AB2C7347E}" type="presOf" srcId="{B8DFFAFD-CF8F-42BC-A732-8BB03041B6A8}" destId="{C75AF857-5D69-4349-A5B5-BB4B007C0C8F}" srcOrd="0" destOrd="0" presId="urn:microsoft.com/office/officeart/2005/8/layout/bProcess3"/>
    <dgm:cxn modelId="{0FE5037C-535B-456A-9720-A63B5F983E21}" type="presOf" srcId="{26A1B42D-95A7-4A82-926B-07A7F7FAE796}" destId="{5823A3FC-58B3-4072-8922-83D259F015A3}" srcOrd="1" destOrd="0" presId="urn:microsoft.com/office/officeart/2005/8/layout/bProcess3"/>
    <dgm:cxn modelId="{19AAFFF6-4AA3-4BC5-B3CF-CA8EF35B8B2E}" srcId="{0030DB7B-2BBC-4A03-BB45-51B7DC2BCA01}" destId="{2DCACF7E-DBAF-4E86-BB0C-A89F68449E9D}" srcOrd="6" destOrd="0" parTransId="{9D013C10-3105-4E09-8A79-623FE229D9A6}" sibTransId="{502F2C40-9C38-4A9B-BFCD-EBAEA8C4542C}"/>
    <dgm:cxn modelId="{D85B0A99-4B44-4DE1-8234-3FD807D5C1E0}" type="presOf" srcId="{2166D0E7-8F7A-46D4-AFBD-36A17DBB428E}" destId="{C773EA1A-6C34-4991-A70C-14004538D5DC}" srcOrd="0" destOrd="0" presId="urn:microsoft.com/office/officeart/2005/8/layout/bProcess3"/>
    <dgm:cxn modelId="{F079A6C9-6DA3-4036-B00E-3B203EA4B2A2}" type="presOf" srcId="{6A5E0C1A-F4ED-47C2-8C32-D8CBCFD0C3FE}" destId="{C3B0697C-EA8D-4F71-8142-89F077A2F0AF}" srcOrd="0" destOrd="0" presId="urn:microsoft.com/office/officeart/2005/8/layout/bProcess3"/>
    <dgm:cxn modelId="{1028DFC5-44A1-4E5D-9257-266A0B5B6D21}" type="presOf" srcId="{2DCACF7E-DBAF-4E86-BB0C-A89F68449E9D}" destId="{8463A7D4-5F7F-4DEF-99F6-22E769750157}" srcOrd="0" destOrd="0" presId="urn:microsoft.com/office/officeart/2005/8/layout/bProcess3"/>
    <dgm:cxn modelId="{C4806A40-376A-4A94-AFFC-6BED93E83C88}" type="presOf" srcId="{F9827B00-B783-4CE5-9C82-4F4A6B17FD33}" destId="{28E16B1A-F0E9-44C5-9B84-FE2B2491C05C}" srcOrd="0" destOrd="0" presId="urn:microsoft.com/office/officeart/2005/8/layout/bProcess3"/>
    <dgm:cxn modelId="{0F4E67C2-09B6-4B6F-BA30-1C8766106BA1}" type="presOf" srcId="{6A5E0C1A-F4ED-47C2-8C32-D8CBCFD0C3FE}" destId="{1F6AE56F-C133-4997-BA87-D3D9CEC17128}" srcOrd="1" destOrd="0" presId="urn:microsoft.com/office/officeart/2005/8/layout/bProcess3"/>
    <dgm:cxn modelId="{343BC98D-595C-4A31-BDB1-0ACBCD512A99}" srcId="{0030DB7B-2BBC-4A03-BB45-51B7DC2BCA01}" destId="{E2A9EFAC-302D-4FF2-8C74-4B22FD333FC6}" srcOrd="0" destOrd="0" parTransId="{A698C8E6-55E5-442E-9F35-5A57D26A39D4}" sibTransId="{F9827B00-B783-4CE5-9C82-4F4A6B17FD33}"/>
    <dgm:cxn modelId="{9C528015-A64B-4561-9C48-9187A61B9155}" type="presOf" srcId="{C49E0DCC-396D-4FBA-B3EB-0916BC35D060}" destId="{3EBB10E2-8B32-4706-9DBE-F28A7F22208B}" srcOrd="1" destOrd="0" presId="urn:microsoft.com/office/officeart/2005/8/layout/bProcess3"/>
    <dgm:cxn modelId="{4D4639AC-1EDA-4D89-A8FC-DA49869806B9}" srcId="{0030DB7B-2BBC-4A03-BB45-51B7DC2BCA01}" destId="{03FA771A-7FAB-4548-8506-DB49E93D1688}" srcOrd="1" destOrd="0" parTransId="{49E9B7C0-498B-40C8-8E4E-AE7E921A5388}" sibTransId="{C49E0DCC-396D-4FBA-B3EB-0916BC35D060}"/>
    <dgm:cxn modelId="{F62E3772-EF6F-4F7B-BB5A-82B8CBA69A75}" type="presOf" srcId="{502F2C40-9C38-4A9B-BFCD-EBAEA8C4542C}" destId="{91E6DCF1-20B6-4244-AAF5-C81A9B9DA5E3}" srcOrd="0" destOrd="0" presId="urn:microsoft.com/office/officeart/2005/8/layout/bProcess3"/>
    <dgm:cxn modelId="{C1F7F29A-073F-46A3-B3B0-93514E1F5623}" srcId="{0030DB7B-2BBC-4A03-BB45-51B7DC2BCA01}" destId="{8069329D-575B-4465-A6FD-BB025855E754}" srcOrd="7" destOrd="0" parTransId="{3DF496A4-6F26-4CFE-8D16-45BFA67E7392}" sibTransId="{E78D3FC6-2ED0-4D77-9E4D-ABD54095DB2D}"/>
    <dgm:cxn modelId="{69BBE4DC-3FFB-439B-9440-AE206F62D0F3}" srcId="{0030DB7B-2BBC-4A03-BB45-51B7DC2BCA01}" destId="{ADA7E453-BB85-4BB7-B75B-A2B6FAA1EC65}" srcOrd="4" destOrd="0" parTransId="{63A06A81-0C37-41BB-A29E-0FE07DC63C03}" sibTransId="{26A1B42D-95A7-4A82-926B-07A7F7FAE796}"/>
    <dgm:cxn modelId="{41E8C2AF-3187-4028-AC9D-6617CE30C253}" type="presOf" srcId="{91EE7891-7AE4-4757-A7BF-60FC50B2F1B5}" destId="{18ED2178-93A9-4A2B-AD63-0ABB3E347CCA}" srcOrd="0" destOrd="0" presId="urn:microsoft.com/office/officeart/2005/8/layout/bProcess3"/>
    <dgm:cxn modelId="{F7F08830-09F7-4E2E-A7BF-D50BAA2F06A1}" srcId="{0030DB7B-2BBC-4A03-BB45-51B7DC2BCA01}" destId="{91EE7891-7AE4-4757-A7BF-60FC50B2F1B5}" srcOrd="5" destOrd="0" parTransId="{3BFCA1AD-DB41-4562-9D74-5C8BD6DBC4C1}" sibTransId="{B8DFFAFD-CF8F-42BC-A732-8BB03041B6A8}"/>
    <dgm:cxn modelId="{9A3F0332-B043-4A3D-AFBC-BC8BA002DDA1}" type="presOf" srcId="{03FA771A-7FAB-4548-8506-DB49E93D1688}" destId="{6817EE57-ADEA-4E2B-A2C6-CD024972CE53}" srcOrd="0" destOrd="0" presId="urn:microsoft.com/office/officeart/2005/8/layout/bProcess3"/>
    <dgm:cxn modelId="{291EA256-CD06-40E6-A7A1-4E08729405EA}" type="presParOf" srcId="{FDD7F701-F312-427D-929B-3266F84DA24C}" destId="{68D25005-BB4E-43FC-B8D2-616AE686084E}" srcOrd="0" destOrd="0" presId="urn:microsoft.com/office/officeart/2005/8/layout/bProcess3"/>
    <dgm:cxn modelId="{890D0CD4-1388-4056-9F69-82BD4190DBCE}" type="presParOf" srcId="{FDD7F701-F312-427D-929B-3266F84DA24C}" destId="{28E16B1A-F0E9-44C5-9B84-FE2B2491C05C}" srcOrd="1" destOrd="0" presId="urn:microsoft.com/office/officeart/2005/8/layout/bProcess3"/>
    <dgm:cxn modelId="{6761A422-B3F8-4BB1-84DB-57FC4CE89201}" type="presParOf" srcId="{28E16B1A-F0E9-44C5-9B84-FE2B2491C05C}" destId="{C9266B91-69F6-4F95-A950-DF72D49985FE}" srcOrd="0" destOrd="0" presId="urn:microsoft.com/office/officeart/2005/8/layout/bProcess3"/>
    <dgm:cxn modelId="{B5B5408D-2F29-46D5-9C93-EDF2775008A5}" type="presParOf" srcId="{FDD7F701-F312-427D-929B-3266F84DA24C}" destId="{6817EE57-ADEA-4E2B-A2C6-CD024972CE53}" srcOrd="2" destOrd="0" presId="urn:microsoft.com/office/officeart/2005/8/layout/bProcess3"/>
    <dgm:cxn modelId="{1C08D3E5-0D90-47E1-9683-293F28ECBE6D}" type="presParOf" srcId="{FDD7F701-F312-427D-929B-3266F84DA24C}" destId="{E56628F0-57BC-4E20-ADCD-188367A15E31}" srcOrd="3" destOrd="0" presId="urn:microsoft.com/office/officeart/2005/8/layout/bProcess3"/>
    <dgm:cxn modelId="{7B0AEF5B-6247-4727-AECE-43B1ADE05A41}" type="presParOf" srcId="{E56628F0-57BC-4E20-ADCD-188367A15E31}" destId="{3EBB10E2-8B32-4706-9DBE-F28A7F22208B}" srcOrd="0" destOrd="0" presId="urn:microsoft.com/office/officeart/2005/8/layout/bProcess3"/>
    <dgm:cxn modelId="{B27D4BAB-0D34-448D-90B0-9CB6CB733BE6}" type="presParOf" srcId="{FDD7F701-F312-427D-929B-3266F84DA24C}" destId="{C773EA1A-6C34-4991-A70C-14004538D5DC}" srcOrd="4" destOrd="0" presId="urn:microsoft.com/office/officeart/2005/8/layout/bProcess3"/>
    <dgm:cxn modelId="{1D66FDB9-1250-4E0D-9EB4-7B25E9A3BA95}" type="presParOf" srcId="{FDD7F701-F312-427D-929B-3266F84DA24C}" destId="{C3B0697C-EA8D-4F71-8142-89F077A2F0AF}" srcOrd="5" destOrd="0" presId="urn:microsoft.com/office/officeart/2005/8/layout/bProcess3"/>
    <dgm:cxn modelId="{45015C5C-91F3-4057-8C57-ED9E0638331E}" type="presParOf" srcId="{C3B0697C-EA8D-4F71-8142-89F077A2F0AF}" destId="{1F6AE56F-C133-4997-BA87-D3D9CEC17128}" srcOrd="0" destOrd="0" presId="urn:microsoft.com/office/officeart/2005/8/layout/bProcess3"/>
    <dgm:cxn modelId="{121ED752-F835-4EC6-87AE-5EC6E71785C0}" type="presParOf" srcId="{FDD7F701-F312-427D-929B-3266F84DA24C}" destId="{9D47FE51-6AE8-4965-BA35-2F87A12D2658}" srcOrd="6" destOrd="0" presId="urn:microsoft.com/office/officeart/2005/8/layout/bProcess3"/>
    <dgm:cxn modelId="{6D6D073F-8E84-4387-BD35-39AADCE17F10}" type="presParOf" srcId="{FDD7F701-F312-427D-929B-3266F84DA24C}" destId="{F4A8C8C1-BB44-410A-A19E-DD0DAF8B864D}" srcOrd="7" destOrd="0" presId="urn:microsoft.com/office/officeart/2005/8/layout/bProcess3"/>
    <dgm:cxn modelId="{7EBE3956-B1E9-4C0C-9655-5D5BD87341B8}" type="presParOf" srcId="{F4A8C8C1-BB44-410A-A19E-DD0DAF8B864D}" destId="{091CCD7F-8E9C-4D4B-AB44-9612D6823CA0}" srcOrd="0" destOrd="0" presId="urn:microsoft.com/office/officeart/2005/8/layout/bProcess3"/>
    <dgm:cxn modelId="{322EAB54-B3B8-45A5-9E79-D8CEDF027BA8}" type="presParOf" srcId="{FDD7F701-F312-427D-929B-3266F84DA24C}" destId="{2410B36C-206E-42DE-A5BA-D80244BE146C}" srcOrd="8" destOrd="0" presId="urn:microsoft.com/office/officeart/2005/8/layout/bProcess3"/>
    <dgm:cxn modelId="{E837F173-8AFD-47B0-A6B9-A46C0535B4DE}" type="presParOf" srcId="{FDD7F701-F312-427D-929B-3266F84DA24C}" destId="{95BE5156-AA4C-4D32-B78D-E60D2DD26E43}" srcOrd="9" destOrd="0" presId="urn:microsoft.com/office/officeart/2005/8/layout/bProcess3"/>
    <dgm:cxn modelId="{9964F97F-C51E-4A60-8C79-AC794157F236}" type="presParOf" srcId="{95BE5156-AA4C-4D32-B78D-E60D2DD26E43}" destId="{5823A3FC-58B3-4072-8922-83D259F015A3}" srcOrd="0" destOrd="0" presId="urn:microsoft.com/office/officeart/2005/8/layout/bProcess3"/>
    <dgm:cxn modelId="{1810D5A1-10D5-424A-ADCB-6AB158EF348D}" type="presParOf" srcId="{FDD7F701-F312-427D-929B-3266F84DA24C}" destId="{18ED2178-93A9-4A2B-AD63-0ABB3E347CCA}" srcOrd="10" destOrd="0" presId="urn:microsoft.com/office/officeart/2005/8/layout/bProcess3"/>
    <dgm:cxn modelId="{6DFAE36C-0058-4448-842A-5FE04C4E81AE}" type="presParOf" srcId="{FDD7F701-F312-427D-929B-3266F84DA24C}" destId="{C75AF857-5D69-4349-A5B5-BB4B007C0C8F}" srcOrd="11" destOrd="0" presId="urn:microsoft.com/office/officeart/2005/8/layout/bProcess3"/>
    <dgm:cxn modelId="{C4ED263E-175E-4085-8F6F-7B6CE55461CF}" type="presParOf" srcId="{C75AF857-5D69-4349-A5B5-BB4B007C0C8F}" destId="{4C5D98AD-CD6A-4A89-B28A-813AD55B3FB1}" srcOrd="0" destOrd="0" presId="urn:microsoft.com/office/officeart/2005/8/layout/bProcess3"/>
    <dgm:cxn modelId="{8857A2DE-1550-45A5-ACC2-3596D9FA6C95}" type="presParOf" srcId="{FDD7F701-F312-427D-929B-3266F84DA24C}" destId="{8463A7D4-5F7F-4DEF-99F6-22E769750157}" srcOrd="12" destOrd="0" presId="urn:microsoft.com/office/officeart/2005/8/layout/bProcess3"/>
    <dgm:cxn modelId="{577AA746-E655-4F73-AB48-C54861460532}" type="presParOf" srcId="{FDD7F701-F312-427D-929B-3266F84DA24C}" destId="{91E6DCF1-20B6-4244-AAF5-C81A9B9DA5E3}" srcOrd="13" destOrd="0" presId="urn:microsoft.com/office/officeart/2005/8/layout/bProcess3"/>
    <dgm:cxn modelId="{48DF29B6-D6C9-4FC9-A2F4-219D7E44D485}" type="presParOf" srcId="{91E6DCF1-20B6-4244-AAF5-C81A9B9DA5E3}" destId="{D291ECA1-76B9-404A-8305-BD3A159D13A9}" srcOrd="0" destOrd="0" presId="urn:microsoft.com/office/officeart/2005/8/layout/bProcess3"/>
    <dgm:cxn modelId="{EFC5A43A-A272-4086-A707-88D89A9DCC42}" type="presParOf" srcId="{FDD7F701-F312-427D-929B-3266F84DA24C}" destId="{DDE049A0-923D-40E8-9E60-7404A526CBDF}" srcOrd="14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E16B1A-F0E9-44C5-9B84-FE2B2491C05C}">
      <dsp:nvSpPr>
        <dsp:cNvPr id="0" name=""/>
        <dsp:cNvSpPr/>
      </dsp:nvSpPr>
      <dsp:spPr>
        <a:xfrm>
          <a:off x="2487896" y="452506"/>
          <a:ext cx="34906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49064" y="45720"/>
              </a:lnTo>
            </a:path>
          </a:pathLst>
        </a:custGeom>
        <a:noFill/>
        <a:ln w="19050" cap="flat" cmpd="sng" algn="ctr">
          <a:solidFill>
            <a:schemeClr val="accent6">
              <a:lumMod val="7500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1050" kern="1200"/>
        </a:p>
      </dsp:txBody>
      <dsp:txXfrm>
        <a:off x="2652937" y="496328"/>
        <a:ext cx="18983" cy="3796"/>
      </dsp:txXfrm>
    </dsp:sp>
    <dsp:sp modelId="{68D25005-BB4E-43FC-B8D2-616AE686084E}">
      <dsp:nvSpPr>
        <dsp:cNvPr id="0" name=""/>
        <dsp:cNvSpPr/>
      </dsp:nvSpPr>
      <dsp:spPr>
        <a:xfrm>
          <a:off x="838979" y="3011"/>
          <a:ext cx="1650717" cy="990430"/>
        </a:xfrm>
        <a:prstGeom prst="rect">
          <a:avLst/>
        </a:prstGeom>
        <a:noFill/>
        <a:ln w="19050">
          <a:solidFill>
            <a:schemeClr val="accent6">
              <a:lumMod val="75000"/>
            </a:schemeClr>
          </a:solidFill>
        </a:ln>
        <a:effectLst/>
        <a:scene3d>
          <a:camera prst="orthographicFront"/>
          <a:lightRig rig="flat" dir="t"/>
        </a:scene3d>
        <a:sp3d prstMaterial="dkEdge"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6000" tIns="36000" rIns="36000" bIns="78232" numCol="1" spcCol="1270" anchor="t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1050" kern="1200" dirty="0" smtClean="0"/>
            <a:t>11</a:t>
          </a:r>
          <a:r>
            <a:rPr kumimoji="1" lang="ja-JP" altLang="en-US" sz="1050" kern="1200" dirty="0" smtClean="0"/>
            <a:t>裁断</a:t>
          </a:r>
          <a:endParaRPr kumimoji="1" lang="ja-JP" altLang="en-US" sz="1050" kern="1200" dirty="0"/>
        </a:p>
      </dsp:txBody>
      <dsp:txXfrm>
        <a:off x="838979" y="3011"/>
        <a:ext cx="1650717" cy="990430"/>
      </dsp:txXfrm>
    </dsp:sp>
    <dsp:sp modelId="{6626B90E-6D5E-4815-AE25-9967E3C17083}">
      <dsp:nvSpPr>
        <dsp:cNvPr id="0" name=""/>
        <dsp:cNvSpPr/>
      </dsp:nvSpPr>
      <dsp:spPr>
        <a:xfrm>
          <a:off x="4518278" y="452506"/>
          <a:ext cx="34906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49064" y="45720"/>
              </a:lnTo>
            </a:path>
          </a:pathLst>
        </a:custGeom>
        <a:noFill/>
        <a:ln w="19050" cap="flat" cmpd="sng" algn="ctr">
          <a:solidFill>
            <a:schemeClr val="accent6">
              <a:lumMod val="7500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1050" kern="1200"/>
        </a:p>
      </dsp:txBody>
      <dsp:txXfrm>
        <a:off x="4683319" y="496328"/>
        <a:ext cx="18983" cy="3796"/>
      </dsp:txXfrm>
    </dsp:sp>
    <dsp:sp modelId="{A4B0DFCB-2B85-41B6-9C01-CF719D306257}">
      <dsp:nvSpPr>
        <dsp:cNvPr id="0" name=""/>
        <dsp:cNvSpPr/>
      </dsp:nvSpPr>
      <dsp:spPr>
        <a:xfrm>
          <a:off x="2869361" y="3011"/>
          <a:ext cx="1650717" cy="990430"/>
        </a:xfrm>
        <a:prstGeom prst="rect">
          <a:avLst/>
        </a:prstGeom>
        <a:noFill/>
        <a:ln w="19050">
          <a:solidFill>
            <a:schemeClr val="accent6">
              <a:lumMod val="75000"/>
            </a:schemeClr>
          </a:solidFill>
        </a:ln>
        <a:effectLst/>
        <a:scene3d>
          <a:camera prst="orthographicFront"/>
          <a:lightRig rig="flat" dir="t"/>
        </a:scene3d>
        <a:sp3d prstMaterial="dkEdge"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6000" tIns="36000" rIns="36000" bIns="78232" numCol="1" spcCol="1270" anchor="t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1050" kern="1200" dirty="0" smtClean="0"/>
            <a:t>21</a:t>
          </a:r>
          <a:r>
            <a:rPr kumimoji="1" lang="ja-JP" altLang="en-US" sz="1050" kern="1200" dirty="0" smtClean="0"/>
            <a:t>脇縫い　アイロン</a:t>
          </a:r>
          <a:endParaRPr kumimoji="1" lang="ja-JP" altLang="en-US" sz="1050" kern="1200" dirty="0"/>
        </a:p>
      </dsp:txBody>
      <dsp:txXfrm>
        <a:off x="2869361" y="3011"/>
        <a:ext cx="1650717" cy="990430"/>
      </dsp:txXfrm>
    </dsp:sp>
    <dsp:sp modelId="{6B6945ED-F5FF-4EB5-B76A-204976F4B174}">
      <dsp:nvSpPr>
        <dsp:cNvPr id="0" name=""/>
        <dsp:cNvSpPr/>
      </dsp:nvSpPr>
      <dsp:spPr>
        <a:xfrm>
          <a:off x="1664337" y="991641"/>
          <a:ext cx="4060764" cy="349064"/>
        </a:xfrm>
        <a:custGeom>
          <a:avLst/>
          <a:gdLst/>
          <a:ahLst/>
          <a:cxnLst/>
          <a:rect l="0" t="0" r="0" b="0"/>
          <a:pathLst>
            <a:path>
              <a:moveTo>
                <a:pt x="4060764" y="0"/>
              </a:moveTo>
              <a:lnTo>
                <a:pt x="4060764" y="191632"/>
              </a:lnTo>
              <a:lnTo>
                <a:pt x="0" y="191632"/>
              </a:lnTo>
              <a:lnTo>
                <a:pt x="0" y="349064"/>
              </a:lnTo>
            </a:path>
          </a:pathLst>
        </a:custGeom>
        <a:noFill/>
        <a:ln w="19050" cap="flat" cmpd="sng" algn="ctr">
          <a:solidFill>
            <a:schemeClr val="accent6">
              <a:lumMod val="7500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1050" kern="1200"/>
        </a:p>
      </dsp:txBody>
      <dsp:txXfrm>
        <a:off x="3592758" y="1164276"/>
        <a:ext cx="203923" cy="3796"/>
      </dsp:txXfrm>
    </dsp:sp>
    <dsp:sp modelId="{CCB51C40-8726-4483-A730-9FAB837D0EB3}">
      <dsp:nvSpPr>
        <dsp:cNvPr id="0" name=""/>
        <dsp:cNvSpPr/>
      </dsp:nvSpPr>
      <dsp:spPr>
        <a:xfrm>
          <a:off x="4899743" y="3011"/>
          <a:ext cx="1650717" cy="990430"/>
        </a:xfrm>
        <a:prstGeom prst="rect">
          <a:avLst/>
        </a:prstGeom>
        <a:noFill/>
        <a:ln w="19050">
          <a:solidFill>
            <a:schemeClr val="accent6">
              <a:lumMod val="75000"/>
            </a:schemeClr>
          </a:solidFill>
        </a:ln>
        <a:effectLst/>
        <a:scene3d>
          <a:camera prst="orthographicFront"/>
          <a:lightRig rig="flat" dir="t"/>
        </a:scene3d>
        <a:sp3d prstMaterial="dkEdge"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6000" tIns="36000" rIns="36000" bIns="78232" numCol="1" spcCol="1270" anchor="t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1050" kern="1200" dirty="0" smtClean="0"/>
            <a:t>22</a:t>
          </a:r>
          <a:r>
            <a:rPr kumimoji="1" lang="ja-JP" altLang="en-US" sz="1050" kern="1200" dirty="0" smtClean="0"/>
            <a:t>脇縫い　まち針</a:t>
          </a:r>
          <a:endParaRPr kumimoji="1" lang="ja-JP" altLang="en-US" sz="1050" kern="1200" dirty="0"/>
        </a:p>
      </dsp:txBody>
      <dsp:txXfrm>
        <a:off x="4899743" y="3011"/>
        <a:ext cx="1650717" cy="990430"/>
      </dsp:txXfrm>
    </dsp:sp>
    <dsp:sp modelId="{C8F43F52-74F9-4F99-9417-B8065CD79BAA}">
      <dsp:nvSpPr>
        <dsp:cNvPr id="0" name=""/>
        <dsp:cNvSpPr/>
      </dsp:nvSpPr>
      <dsp:spPr>
        <a:xfrm>
          <a:off x="2487896" y="1822601"/>
          <a:ext cx="34906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49064" y="45720"/>
              </a:lnTo>
            </a:path>
          </a:pathLst>
        </a:custGeom>
        <a:noFill/>
        <a:ln w="19050" cap="flat" cmpd="sng" algn="ctr">
          <a:solidFill>
            <a:schemeClr val="accent6">
              <a:lumMod val="7500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1050" kern="1200"/>
        </a:p>
      </dsp:txBody>
      <dsp:txXfrm>
        <a:off x="2652937" y="1866423"/>
        <a:ext cx="18983" cy="3796"/>
      </dsp:txXfrm>
    </dsp:sp>
    <dsp:sp modelId="{DB8CE7A2-488F-4F76-80CC-77FC511D07EA}">
      <dsp:nvSpPr>
        <dsp:cNvPr id="0" name=""/>
        <dsp:cNvSpPr/>
      </dsp:nvSpPr>
      <dsp:spPr>
        <a:xfrm>
          <a:off x="838979" y="1373106"/>
          <a:ext cx="1650717" cy="990430"/>
        </a:xfrm>
        <a:prstGeom prst="rect">
          <a:avLst/>
        </a:prstGeom>
        <a:noFill/>
        <a:ln w="19050">
          <a:solidFill>
            <a:schemeClr val="accent6">
              <a:lumMod val="75000"/>
            </a:schemeClr>
          </a:solidFill>
        </a:ln>
        <a:effectLst/>
        <a:scene3d>
          <a:camera prst="orthographicFront"/>
          <a:lightRig rig="flat" dir="t"/>
        </a:scene3d>
        <a:sp3d prstMaterial="dkEdge"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6000" tIns="36000" rIns="36000" bIns="78232" numCol="1" spcCol="1270" anchor="t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1050" kern="1200" dirty="0" smtClean="0"/>
            <a:t>23</a:t>
          </a:r>
          <a:r>
            <a:rPr kumimoji="1" lang="ja-JP" altLang="en-US" sz="1050" kern="1200" dirty="0" smtClean="0"/>
            <a:t>しつけ糸の準備</a:t>
          </a:r>
          <a:endParaRPr kumimoji="1" lang="ja-JP" altLang="en-US" sz="1050" kern="1200" dirty="0"/>
        </a:p>
      </dsp:txBody>
      <dsp:txXfrm>
        <a:off x="838979" y="1373106"/>
        <a:ext cx="1650717" cy="990430"/>
      </dsp:txXfrm>
    </dsp:sp>
    <dsp:sp modelId="{B4885D6B-95BB-4657-8654-34A2E67241A3}">
      <dsp:nvSpPr>
        <dsp:cNvPr id="0" name=""/>
        <dsp:cNvSpPr/>
      </dsp:nvSpPr>
      <dsp:spPr>
        <a:xfrm>
          <a:off x="4518278" y="1822601"/>
          <a:ext cx="34906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49064" y="45720"/>
              </a:lnTo>
            </a:path>
          </a:pathLst>
        </a:custGeom>
        <a:noFill/>
        <a:ln w="19050" cap="flat" cmpd="sng" algn="ctr">
          <a:solidFill>
            <a:schemeClr val="accent6">
              <a:lumMod val="7500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1050" kern="1200"/>
        </a:p>
      </dsp:txBody>
      <dsp:txXfrm>
        <a:off x="4683319" y="1866423"/>
        <a:ext cx="18983" cy="3796"/>
      </dsp:txXfrm>
    </dsp:sp>
    <dsp:sp modelId="{2F9E6685-895D-452D-BDF4-4966410D898C}">
      <dsp:nvSpPr>
        <dsp:cNvPr id="0" name=""/>
        <dsp:cNvSpPr/>
      </dsp:nvSpPr>
      <dsp:spPr>
        <a:xfrm>
          <a:off x="2869361" y="1373106"/>
          <a:ext cx="1650717" cy="990430"/>
        </a:xfrm>
        <a:prstGeom prst="rect">
          <a:avLst/>
        </a:prstGeom>
        <a:noFill/>
        <a:ln w="19050">
          <a:solidFill>
            <a:schemeClr val="accent6">
              <a:lumMod val="75000"/>
            </a:schemeClr>
          </a:solidFill>
        </a:ln>
        <a:effectLst/>
        <a:scene3d>
          <a:camera prst="orthographicFront"/>
          <a:lightRig rig="flat" dir="t"/>
        </a:scene3d>
        <a:sp3d prstMaterial="dkEdge"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6000" tIns="36000" rIns="36000" bIns="78232" numCol="1" spcCol="1270" anchor="t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1050" kern="1200" dirty="0" smtClean="0"/>
            <a:t>24</a:t>
          </a:r>
          <a:r>
            <a:rPr kumimoji="1" lang="ja-JP" altLang="en-US" sz="1050" kern="1200" dirty="0" smtClean="0"/>
            <a:t>脇縫い　しつけ縫い始め</a:t>
          </a:r>
          <a:endParaRPr kumimoji="1" lang="ja-JP" altLang="en-US" sz="1050" kern="1200" dirty="0"/>
        </a:p>
      </dsp:txBody>
      <dsp:txXfrm>
        <a:off x="2869361" y="1373106"/>
        <a:ext cx="1650717" cy="990430"/>
      </dsp:txXfrm>
    </dsp:sp>
    <dsp:sp modelId="{A5E57552-2AE6-4F75-9022-241EF25A2FB3}">
      <dsp:nvSpPr>
        <dsp:cNvPr id="0" name=""/>
        <dsp:cNvSpPr/>
      </dsp:nvSpPr>
      <dsp:spPr>
        <a:xfrm>
          <a:off x="1664337" y="2361737"/>
          <a:ext cx="4060764" cy="349064"/>
        </a:xfrm>
        <a:custGeom>
          <a:avLst/>
          <a:gdLst/>
          <a:ahLst/>
          <a:cxnLst/>
          <a:rect l="0" t="0" r="0" b="0"/>
          <a:pathLst>
            <a:path>
              <a:moveTo>
                <a:pt x="4060764" y="0"/>
              </a:moveTo>
              <a:lnTo>
                <a:pt x="4060764" y="191632"/>
              </a:lnTo>
              <a:lnTo>
                <a:pt x="0" y="191632"/>
              </a:lnTo>
              <a:lnTo>
                <a:pt x="0" y="349064"/>
              </a:lnTo>
            </a:path>
          </a:pathLst>
        </a:custGeom>
        <a:noFill/>
        <a:ln w="19050" cap="flat" cmpd="sng" algn="ctr">
          <a:solidFill>
            <a:schemeClr val="accent6">
              <a:lumMod val="7500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1050" kern="1200"/>
        </a:p>
      </dsp:txBody>
      <dsp:txXfrm>
        <a:off x="3592758" y="2534371"/>
        <a:ext cx="203923" cy="3796"/>
      </dsp:txXfrm>
    </dsp:sp>
    <dsp:sp modelId="{460F5AFC-D3D7-4A31-B3AF-FCF72B6382DD}">
      <dsp:nvSpPr>
        <dsp:cNvPr id="0" name=""/>
        <dsp:cNvSpPr/>
      </dsp:nvSpPr>
      <dsp:spPr>
        <a:xfrm>
          <a:off x="4899743" y="1373106"/>
          <a:ext cx="1650717" cy="990430"/>
        </a:xfrm>
        <a:prstGeom prst="rect">
          <a:avLst/>
        </a:prstGeom>
        <a:noFill/>
        <a:ln w="19050">
          <a:solidFill>
            <a:schemeClr val="accent6">
              <a:lumMod val="75000"/>
            </a:schemeClr>
          </a:solidFill>
        </a:ln>
        <a:effectLst/>
        <a:scene3d>
          <a:camera prst="orthographicFront"/>
          <a:lightRig rig="flat" dir="t"/>
        </a:scene3d>
        <a:sp3d prstMaterial="dkEdge"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6000" tIns="36000" rIns="36000" bIns="71120" numCol="1" spcCol="1270" anchor="t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1000" kern="1200" dirty="0" smtClean="0"/>
            <a:t>25</a:t>
          </a:r>
          <a:r>
            <a:rPr kumimoji="1" lang="ja-JP" altLang="en-US" sz="1000" kern="1200" dirty="0" smtClean="0"/>
            <a:t>脇縫い　しつけ縫い終わり</a:t>
          </a:r>
          <a:endParaRPr kumimoji="1" lang="ja-JP" altLang="en-US" sz="1000" kern="1200" dirty="0"/>
        </a:p>
      </dsp:txBody>
      <dsp:txXfrm>
        <a:off x="4899743" y="1373106"/>
        <a:ext cx="1650717" cy="990430"/>
      </dsp:txXfrm>
    </dsp:sp>
    <dsp:sp modelId="{EAF7D887-AC7B-440F-8293-EA8E3C51ABDF}">
      <dsp:nvSpPr>
        <dsp:cNvPr id="0" name=""/>
        <dsp:cNvSpPr/>
      </dsp:nvSpPr>
      <dsp:spPr>
        <a:xfrm>
          <a:off x="2487896" y="3192697"/>
          <a:ext cx="34906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49064" y="45720"/>
              </a:lnTo>
            </a:path>
          </a:pathLst>
        </a:custGeom>
        <a:noFill/>
        <a:ln w="19050" cap="flat" cmpd="sng" algn="ctr">
          <a:solidFill>
            <a:schemeClr val="accent6">
              <a:lumMod val="7500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1050" kern="1200"/>
        </a:p>
      </dsp:txBody>
      <dsp:txXfrm>
        <a:off x="2652937" y="3236518"/>
        <a:ext cx="18983" cy="3796"/>
      </dsp:txXfrm>
    </dsp:sp>
    <dsp:sp modelId="{3372C636-3AD8-4740-8061-BDD79338043C}">
      <dsp:nvSpPr>
        <dsp:cNvPr id="0" name=""/>
        <dsp:cNvSpPr/>
      </dsp:nvSpPr>
      <dsp:spPr>
        <a:xfrm>
          <a:off x="838979" y="2743202"/>
          <a:ext cx="1650717" cy="990430"/>
        </a:xfrm>
        <a:prstGeom prst="rect">
          <a:avLst/>
        </a:prstGeom>
        <a:noFill/>
        <a:ln w="19050">
          <a:solidFill>
            <a:schemeClr val="accent6">
              <a:lumMod val="75000"/>
            </a:schemeClr>
          </a:solidFill>
        </a:ln>
        <a:effectLst/>
        <a:scene3d>
          <a:camera prst="orthographicFront"/>
          <a:lightRig rig="flat" dir="t"/>
        </a:scene3d>
        <a:sp3d prstMaterial="dkEdge"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8232" tIns="36000" rIns="78232" bIns="78232" numCol="1" spcCol="1270" anchor="t" anchorCtr="1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1050" kern="1200" dirty="0" smtClean="0"/>
            <a:t>26</a:t>
          </a:r>
          <a:r>
            <a:rPr kumimoji="1" lang="ja-JP" altLang="en-US" sz="1050" kern="1200" dirty="0" smtClean="0"/>
            <a:t>脇縫い　ミシン縫い始め</a:t>
          </a:r>
          <a:endParaRPr kumimoji="1" lang="ja-JP" altLang="en-US" sz="1050" kern="1200" dirty="0"/>
        </a:p>
      </dsp:txBody>
      <dsp:txXfrm>
        <a:off x="838979" y="2743202"/>
        <a:ext cx="1650717" cy="990430"/>
      </dsp:txXfrm>
    </dsp:sp>
    <dsp:sp modelId="{6DC818B5-0696-42E9-9AF8-1A3E7405147C}">
      <dsp:nvSpPr>
        <dsp:cNvPr id="0" name=""/>
        <dsp:cNvSpPr/>
      </dsp:nvSpPr>
      <dsp:spPr>
        <a:xfrm>
          <a:off x="4518278" y="3192697"/>
          <a:ext cx="34906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49064" y="45720"/>
              </a:lnTo>
            </a:path>
          </a:pathLst>
        </a:custGeom>
        <a:noFill/>
        <a:ln w="19050" cap="flat" cmpd="sng" algn="ctr">
          <a:solidFill>
            <a:schemeClr val="accent6">
              <a:lumMod val="7500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1050" kern="1200"/>
        </a:p>
      </dsp:txBody>
      <dsp:txXfrm>
        <a:off x="4683319" y="3236518"/>
        <a:ext cx="18983" cy="3796"/>
      </dsp:txXfrm>
    </dsp:sp>
    <dsp:sp modelId="{2C824DD0-9263-47CD-9366-61301EEA88F0}">
      <dsp:nvSpPr>
        <dsp:cNvPr id="0" name=""/>
        <dsp:cNvSpPr/>
      </dsp:nvSpPr>
      <dsp:spPr>
        <a:xfrm>
          <a:off x="2869361" y="2743202"/>
          <a:ext cx="1650717" cy="990430"/>
        </a:xfrm>
        <a:prstGeom prst="rect">
          <a:avLst/>
        </a:prstGeom>
        <a:noFill/>
        <a:ln w="19050">
          <a:solidFill>
            <a:schemeClr val="accent6">
              <a:lumMod val="75000"/>
            </a:schemeClr>
          </a:solidFill>
        </a:ln>
        <a:effectLst/>
        <a:scene3d>
          <a:camera prst="orthographicFront"/>
          <a:lightRig rig="flat" dir="t"/>
        </a:scene3d>
        <a:sp3d prstMaterial="dkEdge"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1120" tIns="36000" rIns="71120" bIns="71120" numCol="1" spcCol="1270" anchor="t" anchorCtr="1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1000" kern="1200" dirty="0" smtClean="0"/>
            <a:t>27</a:t>
          </a:r>
          <a:r>
            <a:rPr kumimoji="1" lang="ja-JP" altLang="en-US" sz="1000" kern="1200" dirty="0" smtClean="0"/>
            <a:t>脇縫い　ミシン縫い終わり</a:t>
          </a:r>
          <a:endParaRPr kumimoji="1" lang="ja-JP" altLang="en-US" sz="1000" kern="1200" dirty="0"/>
        </a:p>
      </dsp:txBody>
      <dsp:txXfrm>
        <a:off x="2869361" y="2743202"/>
        <a:ext cx="1650717" cy="990430"/>
      </dsp:txXfrm>
    </dsp:sp>
    <dsp:sp modelId="{9F6B27EA-B10A-4EA4-8E67-72C39D3DCA73}">
      <dsp:nvSpPr>
        <dsp:cNvPr id="0" name=""/>
        <dsp:cNvSpPr/>
      </dsp:nvSpPr>
      <dsp:spPr>
        <a:xfrm>
          <a:off x="1664337" y="3731832"/>
          <a:ext cx="4060764" cy="349064"/>
        </a:xfrm>
        <a:custGeom>
          <a:avLst/>
          <a:gdLst/>
          <a:ahLst/>
          <a:cxnLst/>
          <a:rect l="0" t="0" r="0" b="0"/>
          <a:pathLst>
            <a:path>
              <a:moveTo>
                <a:pt x="4060764" y="0"/>
              </a:moveTo>
              <a:lnTo>
                <a:pt x="4060764" y="191632"/>
              </a:lnTo>
              <a:lnTo>
                <a:pt x="0" y="191632"/>
              </a:lnTo>
              <a:lnTo>
                <a:pt x="0" y="349064"/>
              </a:lnTo>
            </a:path>
          </a:pathLst>
        </a:custGeom>
        <a:noFill/>
        <a:ln w="19050" cap="flat" cmpd="sng" algn="ctr">
          <a:solidFill>
            <a:schemeClr val="accent6">
              <a:lumMod val="7500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1050" kern="1200"/>
        </a:p>
      </dsp:txBody>
      <dsp:txXfrm>
        <a:off x="3592758" y="3904466"/>
        <a:ext cx="203923" cy="3796"/>
      </dsp:txXfrm>
    </dsp:sp>
    <dsp:sp modelId="{19815E6E-F6CD-4F62-9145-46BE0452881C}">
      <dsp:nvSpPr>
        <dsp:cNvPr id="0" name=""/>
        <dsp:cNvSpPr/>
      </dsp:nvSpPr>
      <dsp:spPr>
        <a:xfrm>
          <a:off x="4899743" y="2743202"/>
          <a:ext cx="1650717" cy="990430"/>
        </a:xfrm>
        <a:prstGeom prst="rect">
          <a:avLst/>
        </a:prstGeom>
        <a:noFill/>
        <a:ln w="19050">
          <a:solidFill>
            <a:schemeClr val="accent6">
              <a:lumMod val="75000"/>
            </a:schemeClr>
          </a:solidFill>
        </a:ln>
        <a:effectLst/>
        <a:scene3d>
          <a:camera prst="orthographicFront"/>
          <a:lightRig rig="flat" dir="t"/>
        </a:scene3d>
        <a:sp3d prstMaterial="dkEdge"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8232" tIns="36000" rIns="78232" bIns="78232" numCol="1" spcCol="1270" anchor="t" anchorCtr="1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1050" kern="1200" dirty="0" smtClean="0"/>
            <a:t>31</a:t>
          </a:r>
          <a:r>
            <a:rPr kumimoji="1" lang="ja-JP" altLang="en-US" sz="1050" kern="1200" dirty="0" smtClean="0"/>
            <a:t>裾縫い代　アイロン</a:t>
          </a:r>
          <a:endParaRPr kumimoji="1" lang="ja-JP" altLang="en-US" sz="1050" kern="1200" dirty="0"/>
        </a:p>
      </dsp:txBody>
      <dsp:txXfrm>
        <a:off x="4899743" y="2743202"/>
        <a:ext cx="1650717" cy="990430"/>
      </dsp:txXfrm>
    </dsp:sp>
    <dsp:sp modelId="{BB227441-D438-4420-AD03-6E093C4E00D2}">
      <dsp:nvSpPr>
        <dsp:cNvPr id="0" name=""/>
        <dsp:cNvSpPr/>
      </dsp:nvSpPr>
      <dsp:spPr>
        <a:xfrm>
          <a:off x="2487896" y="4562792"/>
          <a:ext cx="34906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49064" y="45720"/>
              </a:lnTo>
            </a:path>
          </a:pathLst>
        </a:custGeom>
        <a:noFill/>
        <a:ln w="19050" cap="flat" cmpd="sng" algn="ctr">
          <a:solidFill>
            <a:schemeClr val="accent6">
              <a:lumMod val="7500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1050" kern="1200"/>
        </a:p>
      </dsp:txBody>
      <dsp:txXfrm>
        <a:off x="2652937" y="4606614"/>
        <a:ext cx="18983" cy="3796"/>
      </dsp:txXfrm>
    </dsp:sp>
    <dsp:sp modelId="{614D8944-E6BD-48D4-B4D7-E01978D64368}">
      <dsp:nvSpPr>
        <dsp:cNvPr id="0" name=""/>
        <dsp:cNvSpPr/>
      </dsp:nvSpPr>
      <dsp:spPr>
        <a:xfrm>
          <a:off x="838979" y="4113297"/>
          <a:ext cx="1650717" cy="990430"/>
        </a:xfrm>
        <a:prstGeom prst="rect">
          <a:avLst/>
        </a:prstGeom>
        <a:noFill/>
        <a:ln w="19050">
          <a:solidFill>
            <a:schemeClr val="accent6">
              <a:lumMod val="75000"/>
            </a:schemeClr>
          </a:solidFill>
        </a:ln>
        <a:effectLst/>
        <a:scene3d>
          <a:camera prst="orthographicFront"/>
          <a:lightRig rig="flat" dir="t"/>
        </a:scene3d>
        <a:sp3d prstMaterial="dkEdge"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8232" tIns="36000" rIns="78232" bIns="78232" numCol="1" spcCol="1270" anchor="t" anchorCtr="1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1050" kern="1200" dirty="0" smtClean="0"/>
            <a:t>32</a:t>
          </a:r>
          <a:r>
            <a:rPr kumimoji="1" lang="ja-JP" altLang="en-US" sz="1050" kern="1200" dirty="0" smtClean="0"/>
            <a:t>裾縫い代　まち針</a:t>
          </a:r>
          <a:endParaRPr kumimoji="1" lang="ja-JP" altLang="en-US" sz="1050" kern="1200" dirty="0"/>
        </a:p>
      </dsp:txBody>
      <dsp:txXfrm>
        <a:off x="838979" y="4113297"/>
        <a:ext cx="1650717" cy="990430"/>
      </dsp:txXfrm>
    </dsp:sp>
    <dsp:sp modelId="{84A42D85-5209-4101-8D1D-E6A3D6F2B1E8}">
      <dsp:nvSpPr>
        <dsp:cNvPr id="0" name=""/>
        <dsp:cNvSpPr/>
      </dsp:nvSpPr>
      <dsp:spPr>
        <a:xfrm>
          <a:off x="4518278" y="4562792"/>
          <a:ext cx="34906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49064" y="45720"/>
              </a:lnTo>
            </a:path>
          </a:pathLst>
        </a:custGeom>
        <a:noFill/>
        <a:ln w="19050" cap="flat" cmpd="sng" algn="ctr">
          <a:solidFill>
            <a:schemeClr val="accent6">
              <a:lumMod val="7500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1050" kern="1200"/>
        </a:p>
      </dsp:txBody>
      <dsp:txXfrm>
        <a:off x="4683319" y="4606614"/>
        <a:ext cx="18983" cy="3796"/>
      </dsp:txXfrm>
    </dsp:sp>
    <dsp:sp modelId="{4487E29E-58C5-42E0-B14B-315E394EC8C4}">
      <dsp:nvSpPr>
        <dsp:cNvPr id="0" name=""/>
        <dsp:cNvSpPr/>
      </dsp:nvSpPr>
      <dsp:spPr>
        <a:xfrm>
          <a:off x="2869361" y="4113297"/>
          <a:ext cx="1650717" cy="990430"/>
        </a:xfrm>
        <a:prstGeom prst="rect">
          <a:avLst/>
        </a:prstGeom>
        <a:noFill/>
        <a:ln w="19050">
          <a:solidFill>
            <a:schemeClr val="accent6">
              <a:lumMod val="75000"/>
            </a:schemeClr>
          </a:solidFill>
        </a:ln>
        <a:effectLst/>
        <a:scene3d>
          <a:camera prst="orthographicFront"/>
          <a:lightRig rig="flat" dir="t"/>
        </a:scene3d>
        <a:sp3d prstMaterial="dkEdge"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8232" tIns="36000" rIns="78232" bIns="78232" numCol="1" spcCol="1270" anchor="t" anchorCtr="1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1050" kern="1200" dirty="0" smtClean="0"/>
            <a:t>33</a:t>
          </a:r>
          <a:r>
            <a:rPr kumimoji="1" lang="ja-JP" altLang="en-US" sz="1050" kern="1200" dirty="0" smtClean="0"/>
            <a:t>裾　まつり縫い</a:t>
          </a:r>
          <a:endParaRPr kumimoji="1" lang="ja-JP" altLang="en-US" sz="1050" kern="1200" dirty="0"/>
        </a:p>
      </dsp:txBody>
      <dsp:txXfrm>
        <a:off x="2869361" y="4113297"/>
        <a:ext cx="1650717" cy="990430"/>
      </dsp:txXfrm>
    </dsp:sp>
    <dsp:sp modelId="{27C29BEC-0C08-4240-B987-2A0B7141A6C2}">
      <dsp:nvSpPr>
        <dsp:cNvPr id="0" name=""/>
        <dsp:cNvSpPr/>
      </dsp:nvSpPr>
      <dsp:spPr>
        <a:xfrm>
          <a:off x="1664337" y="5101927"/>
          <a:ext cx="4060764" cy="349064"/>
        </a:xfrm>
        <a:custGeom>
          <a:avLst/>
          <a:gdLst/>
          <a:ahLst/>
          <a:cxnLst/>
          <a:rect l="0" t="0" r="0" b="0"/>
          <a:pathLst>
            <a:path>
              <a:moveTo>
                <a:pt x="4060764" y="0"/>
              </a:moveTo>
              <a:lnTo>
                <a:pt x="4060764" y="191632"/>
              </a:lnTo>
              <a:lnTo>
                <a:pt x="0" y="191632"/>
              </a:lnTo>
              <a:lnTo>
                <a:pt x="0" y="349064"/>
              </a:lnTo>
            </a:path>
          </a:pathLst>
        </a:custGeom>
        <a:noFill/>
        <a:ln w="19050" cap="flat" cmpd="sng" algn="ctr">
          <a:solidFill>
            <a:schemeClr val="accent6">
              <a:lumMod val="7500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1050" kern="1200"/>
        </a:p>
      </dsp:txBody>
      <dsp:txXfrm>
        <a:off x="3592758" y="5274561"/>
        <a:ext cx="203923" cy="3796"/>
      </dsp:txXfrm>
    </dsp:sp>
    <dsp:sp modelId="{48CEDE3E-DFF1-4223-A35D-65C2634A7DBA}">
      <dsp:nvSpPr>
        <dsp:cNvPr id="0" name=""/>
        <dsp:cNvSpPr/>
      </dsp:nvSpPr>
      <dsp:spPr>
        <a:xfrm>
          <a:off x="4899743" y="4113297"/>
          <a:ext cx="1650717" cy="990430"/>
        </a:xfrm>
        <a:prstGeom prst="rect">
          <a:avLst/>
        </a:prstGeom>
        <a:noFill/>
        <a:ln w="19050">
          <a:solidFill>
            <a:schemeClr val="accent6">
              <a:lumMod val="75000"/>
            </a:schemeClr>
          </a:solidFill>
        </a:ln>
        <a:effectLst/>
        <a:scene3d>
          <a:camera prst="orthographicFront"/>
          <a:lightRig rig="flat" dir="t"/>
        </a:scene3d>
        <a:sp3d prstMaterial="dkEdge"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8232" tIns="36000" rIns="78232" bIns="78232" numCol="1" spcCol="1270" anchor="t" anchorCtr="1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1050" kern="1200" dirty="0" smtClean="0"/>
            <a:t>41</a:t>
          </a:r>
          <a:r>
            <a:rPr kumimoji="1" lang="ja-JP" altLang="en-US" sz="1050" kern="1200" dirty="0" smtClean="0"/>
            <a:t>ウエスト　線引き</a:t>
          </a:r>
          <a:endParaRPr kumimoji="1" lang="ja-JP" altLang="en-US" sz="1050" kern="1200" dirty="0"/>
        </a:p>
      </dsp:txBody>
      <dsp:txXfrm>
        <a:off x="4899743" y="4113297"/>
        <a:ext cx="1650717" cy="990430"/>
      </dsp:txXfrm>
    </dsp:sp>
    <dsp:sp modelId="{7A561787-501D-4ADB-8AD3-E6A58A71D647}">
      <dsp:nvSpPr>
        <dsp:cNvPr id="0" name=""/>
        <dsp:cNvSpPr/>
      </dsp:nvSpPr>
      <dsp:spPr>
        <a:xfrm>
          <a:off x="2487896" y="5932887"/>
          <a:ext cx="34906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49064" y="45720"/>
              </a:lnTo>
            </a:path>
          </a:pathLst>
        </a:custGeom>
        <a:noFill/>
        <a:ln w="19050" cap="flat" cmpd="sng" algn="ctr">
          <a:solidFill>
            <a:schemeClr val="accent6">
              <a:lumMod val="7500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1050" kern="1200"/>
        </a:p>
      </dsp:txBody>
      <dsp:txXfrm>
        <a:off x="2652937" y="5976709"/>
        <a:ext cx="18983" cy="3796"/>
      </dsp:txXfrm>
    </dsp:sp>
    <dsp:sp modelId="{BD53226B-ACE2-4D55-9554-CA66563EB6AA}">
      <dsp:nvSpPr>
        <dsp:cNvPr id="0" name=""/>
        <dsp:cNvSpPr/>
      </dsp:nvSpPr>
      <dsp:spPr>
        <a:xfrm>
          <a:off x="838979" y="5483392"/>
          <a:ext cx="1650717" cy="990430"/>
        </a:xfrm>
        <a:prstGeom prst="rect">
          <a:avLst/>
        </a:prstGeom>
        <a:noFill/>
        <a:ln w="19050">
          <a:solidFill>
            <a:schemeClr val="accent6">
              <a:lumMod val="75000"/>
            </a:schemeClr>
          </a:solidFill>
        </a:ln>
        <a:effectLst/>
        <a:scene3d>
          <a:camera prst="orthographicFront"/>
          <a:lightRig rig="flat" dir="t"/>
        </a:scene3d>
        <a:sp3d prstMaterial="dkEdge"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8232" tIns="36000" rIns="78232" bIns="78232" numCol="1" spcCol="1270" anchor="t" anchorCtr="1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1050" kern="1200" dirty="0" smtClean="0"/>
            <a:t>42</a:t>
          </a:r>
          <a:r>
            <a:rPr kumimoji="1" lang="ja-JP" altLang="en-US" sz="1050" kern="1200" dirty="0" smtClean="0"/>
            <a:t>ウエスト　アイロン</a:t>
          </a:r>
          <a:endParaRPr kumimoji="1" lang="ja-JP" altLang="en-US" sz="1050" kern="1200" dirty="0"/>
        </a:p>
      </dsp:txBody>
      <dsp:txXfrm>
        <a:off x="838979" y="5483392"/>
        <a:ext cx="1650717" cy="990430"/>
      </dsp:txXfrm>
    </dsp:sp>
    <dsp:sp modelId="{AA3AEC6E-87BF-4223-8A27-29965B929599}">
      <dsp:nvSpPr>
        <dsp:cNvPr id="0" name=""/>
        <dsp:cNvSpPr/>
      </dsp:nvSpPr>
      <dsp:spPr>
        <a:xfrm>
          <a:off x="4518278" y="5932887"/>
          <a:ext cx="34906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49064" y="45720"/>
              </a:lnTo>
            </a:path>
          </a:pathLst>
        </a:custGeom>
        <a:noFill/>
        <a:ln w="19050" cap="flat" cmpd="sng" algn="ctr">
          <a:solidFill>
            <a:schemeClr val="accent6">
              <a:lumMod val="7500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1050" kern="1200"/>
        </a:p>
      </dsp:txBody>
      <dsp:txXfrm>
        <a:off x="4683319" y="5976709"/>
        <a:ext cx="18983" cy="3796"/>
      </dsp:txXfrm>
    </dsp:sp>
    <dsp:sp modelId="{09744753-D307-4F29-905C-42B1F1AEC000}">
      <dsp:nvSpPr>
        <dsp:cNvPr id="0" name=""/>
        <dsp:cNvSpPr/>
      </dsp:nvSpPr>
      <dsp:spPr>
        <a:xfrm>
          <a:off x="2869361" y="5483392"/>
          <a:ext cx="1650717" cy="990430"/>
        </a:xfrm>
        <a:prstGeom prst="rect">
          <a:avLst/>
        </a:prstGeom>
        <a:noFill/>
        <a:ln w="19050">
          <a:solidFill>
            <a:schemeClr val="accent6">
              <a:lumMod val="75000"/>
            </a:schemeClr>
          </a:solidFill>
        </a:ln>
        <a:effectLst/>
        <a:scene3d>
          <a:camera prst="orthographicFront"/>
          <a:lightRig rig="flat" dir="t"/>
        </a:scene3d>
        <a:sp3d prstMaterial="dkEdge"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8232" tIns="36000" rIns="78232" bIns="78232" numCol="1" spcCol="1270" anchor="t" anchorCtr="1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1050" kern="1200" dirty="0" smtClean="0"/>
            <a:t>43</a:t>
          </a:r>
          <a:r>
            <a:rPr kumimoji="1" lang="ja-JP" altLang="en-US" sz="1050" kern="1200" dirty="0" smtClean="0"/>
            <a:t>ウエスト　ひもの裁断</a:t>
          </a:r>
          <a:endParaRPr kumimoji="1" lang="ja-JP" altLang="en-US" sz="1050" kern="1200" dirty="0"/>
        </a:p>
      </dsp:txBody>
      <dsp:txXfrm>
        <a:off x="2869361" y="5483392"/>
        <a:ext cx="1650717" cy="990430"/>
      </dsp:txXfrm>
    </dsp:sp>
    <dsp:sp modelId="{0711310D-A608-4EF4-A6BC-169EA4C35F18}">
      <dsp:nvSpPr>
        <dsp:cNvPr id="0" name=""/>
        <dsp:cNvSpPr/>
      </dsp:nvSpPr>
      <dsp:spPr>
        <a:xfrm>
          <a:off x="1664337" y="6472022"/>
          <a:ext cx="4060764" cy="349064"/>
        </a:xfrm>
        <a:custGeom>
          <a:avLst/>
          <a:gdLst/>
          <a:ahLst/>
          <a:cxnLst/>
          <a:rect l="0" t="0" r="0" b="0"/>
          <a:pathLst>
            <a:path>
              <a:moveTo>
                <a:pt x="4060764" y="0"/>
              </a:moveTo>
              <a:lnTo>
                <a:pt x="4060764" y="191632"/>
              </a:lnTo>
              <a:lnTo>
                <a:pt x="0" y="191632"/>
              </a:lnTo>
              <a:lnTo>
                <a:pt x="0" y="349064"/>
              </a:lnTo>
            </a:path>
          </a:pathLst>
        </a:custGeom>
        <a:noFill/>
        <a:ln w="19050" cap="flat" cmpd="sng" algn="ctr">
          <a:solidFill>
            <a:schemeClr val="accent6">
              <a:lumMod val="7500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1050" kern="1200"/>
        </a:p>
      </dsp:txBody>
      <dsp:txXfrm>
        <a:off x="3592758" y="6644657"/>
        <a:ext cx="203923" cy="3796"/>
      </dsp:txXfrm>
    </dsp:sp>
    <dsp:sp modelId="{D3C03E4B-1D07-4144-9EF2-254CE09F6EA3}">
      <dsp:nvSpPr>
        <dsp:cNvPr id="0" name=""/>
        <dsp:cNvSpPr/>
      </dsp:nvSpPr>
      <dsp:spPr>
        <a:xfrm>
          <a:off x="4899743" y="5483392"/>
          <a:ext cx="1650717" cy="990430"/>
        </a:xfrm>
        <a:prstGeom prst="rect">
          <a:avLst/>
        </a:prstGeom>
        <a:noFill/>
        <a:ln w="19050">
          <a:solidFill>
            <a:schemeClr val="accent6">
              <a:lumMod val="75000"/>
            </a:schemeClr>
          </a:solidFill>
        </a:ln>
        <a:effectLst/>
        <a:scene3d>
          <a:camera prst="orthographicFront"/>
          <a:lightRig rig="flat" dir="t"/>
        </a:scene3d>
        <a:sp3d prstMaterial="dkEdge"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8232" tIns="36000" rIns="78232" bIns="78232" numCol="1" spcCol="1270" anchor="t" anchorCtr="1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1050" kern="1200" dirty="0" smtClean="0"/>
            <a:t>44</a:t>
          </a:r>
          <a:r>
            <a:rPr kumimoji="1" lang="ja-JP" altLang="en-US" sz="1050" kern="1200" dirty="0" smtClean="0"/>
            <a:t>ウエスト　まち針</a:t>
          </a:r>
          <a:endParaRPr kumimoji="1" lang="ja-JP" altLang="en-US" sz="1050" kern="1200" dirty="0"/>
        </a:p>
      </dsp:txBody>
      <dsp:txXfrm>
        <a:off x="4899743" y="5483392"/>
        <a:ext cx="1650717" cy="990430"/>
      </dsp:txXfrm>
    </dsp:sp>
    <dsp:sp modelId="{5F23F219-FE0F-4B8A-85AE-C8102EE769CE}">
      <dsp:nvSpPr>
        <dsp:cNvPr id="0" name=""/>
        <dsp:cNvSpPr/>
      </dsp:nvSpPr>
      <dsp:spPr>
        <a:xfrm>
          <a:off x="2487896" y="7302983"/>
          <a:ext cx="34906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49064" y="45720"/>
              </a:lnTo>
            </a:path>
          </a:pathLst>
        </a:custGeom>
        <a:noFill/>
        <a:ln w="19050" cap="flat" cmpd="sng" algn="ctr">
          <a:solidFill>
            <a:schemeClr val="accent6">
              <a:lumMod val="7500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1050" kern="1200"/>
        </a:p>
      </dsp:txBody>
      <dsp:txXfrm>
        <a:off x="2652937" y="7346804"/>
        <a:ext cx="18983" cy="3796"/>
      </dsp:txXfrm>
    </dsp:sp>
    <dsp:sp modelId="{88283625-E17B-4229-A85D-DBB733ECB408}">
      <dsp:nvSpPr>
        <dsp:cNvPr id="0" name=""/>
        <dsp:cNvSpPr/>
      </dsp:nvSpPr>
      <dsp:spPr>
        <a:xfrm>
          <a:off x="838979" y="6853487"/>
          <a:ext cx="1650717" cy="990430"/>
        </a:xfrm>
        <a:prstGeom prst="rect">
          <a:avLst/>
        </a:prstGeom>
        <a:noFill/>
        <a:ln w="19050">
          <a:solidFill>
            <a:schemeClr val="accent6">
              <a:lumMod val="75000"/>
            </a:schemeClr>
          </a:solidFill>
        </a:ln>
        <a:effectLst/>
        <a:scene3d>
          <a:camera prst="orthographicFront"/>
          <a:lightRig rig="flat" dir="t"/>
        </a:scene3d>
        <a:sp3d prstMaterial="dkEdge"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8232" tIns="36000" rIns="78232" bIns="78232" numCol="1" spcCol="1270" anchor="t" anchorCtr="1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1050" kern="1200" dirty="0" smtClean="0"/>
            <a:t>45</a:t>
          </a:r>
          <a:r>
            <a:rPr kumimoji="1" lang="ja-JP" altLang="en-US" sz="1050" kern="1200" dirty="0" smtClean="0"/>
            <a:t>ウエスト　しつけ</a:t>
          </a:r>
          <a:endParaRPr kumimoji="1" lang="ja-JP" altLang="en-US" sz="1050" kern="1200" dirty="0"/>
        </a:p>
      </dsp:txBody>
      <dsp:txXfrm>
        <a:off x="838979" y="6853487"/>
        <a:ext cx="1650717" cy="990430"/>
      </dsp:txXfrm>
    </dsp:sp>
    <dsp:sp modelId="{791A7B39-8694-4B67-BBD9-1289C2D8F876}">
      <dsp:nvSpPr>
        <dsp:cNvPr id="0" name=""/>
        <dsp:cNvSpPr/>
      </dsp:nvSpPr>
      <dsp:spPr>
        <a:xfrm>
          <a:off x="4518278" y="7302983"/>
          <a:ext cx="34906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49064" y="45720"/>
              </a:lnTo>
            </a:path>
          </a:pathLst>
        </a:custGeom>
        <a:noFill/>
        <a:ln w="19050" cap="flat" cmpd="sng" algn="ctr">
          <a:solidFill>
            <a:schemeClr val="accent6">
              <a:lumMod val="7500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1050" kern="1200"/>
        </a:p>
      </dsp:txBody>
      <dsp:txXfrm>
        <a:off x="4683319" y="7346804"/>
        <a:ext cx="18983" cy="3796"/>
      </dsp:txXfrm>
    </dsp:sp>
    <dsp:sp modelId="{BE90320B-C982-4D1B-BBF9-6F854B327532}">
      <dsp:nvSpPr>
        <dsp:cNvPr id="0" name=""/>
        <dsp:cNvSpPr/>
      </dsp:nvSpPr>
      <dsp:spPr>
        <a:xfrm>
          <a:off x="2869361" y="6853487"/>
          <a:ext cx="1650717" cy="990430"/>
        </a:xfrm>
        <a:prstGeom prst="rect">
          <a:avLst/>
        </a:prstGeom>
        <a:noFill/>
        <a:ln w="19050">
          <a:solidFill>
            <a:schemeClr val="accent6">
              <a:lumMod val="75000"/>
            </a:schemeClr>
          </a:solidFill>
        </a:ln>
        <a:effectLst/>
        <a:scene3d>
          <a:camera prst="orthographicFront"/>
          <a:lightRig rig="flat" dir="t"/>
        </a:scene3d>
        <a:sp3d prstMaterial="dkEdge"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8232" tIns="36000" rIns="78232" bIns="78232" numCol="1" spcCol="1270" anchor="t" anchorCtr="1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1050" kern="1200" dirty="0" smtClean="0"/>
            <a:t>46</a:t>
          </a:r>
          <a:r>
            <a:rPr kumimoji="1" lang="ja-JP" altLang="en-US" sz="1050" kern="1200" dirty="0" smtClean="0"/>
            <a:t>ウエスト　しつけ完了</a:t>
          </a:r>
          <a:endParaRPr kumimoji="1" lang="ja-JP" altLang="en-US" sz="1050" kern="1200" dirty="0"/>
        </a:p>
      </dsp:txBody>
      <dsp:txXfrm>
        <a:off x="2869361" y="6853487"/>
        <a:ext cx="1650717" cy="990430"/>
      </dsp:txXfrm>
    </dsp:sp>
    <dsp:sp modelId="{4E3E595A-F9A9-4579-952B-EF0AEE9691A2}">
      <dsp:nvSpPr>
        <dsp:cNvPr id="0" name=""/>
        <dsp:cNvSpPr/>
      </dsp:nvSpPr>
      <dsp:spPr>
        <a:xfrm>
          <a:off x="1664337" y="7842118"/>
          <a:ext cx="4060764" cy="349064"/>
        </a:xfrm>
        <a:custGeom>
          <a:avLst/>
          <a:gdLst/>
          <a:ahLst/>
          <a:cxnLst/>
          <a:rect l="0" t="0" r="0" b="0"/>
          <a:pathLst>
            <a:path>
              <a:moveTo>
                <a:pt x="4060764" y="0"/>
              </a:moveTo>
              <a:lnTo>
                <a:pt x="4060764" y="191632"/>
              </a:lnTo>
              <a:lnTo>
                <a:pt x="0" y="191632"/>
              </a:lnTo>
              <a:lnTo>
                <a:pt x="0" y="349064"/>
              </a:lnTo>
            </a:path>
          </a:pathLst>
        </a:custGeom>
        <a:noFill/>
        <a:ln w="19050" cap="flat" cmpd="sng" algn="ctr">
          <a:solidFill>
            <a:schemeClr val="accent6">
              <a:lumMod val="7500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1050" kern="1200"/>
        </a:p>
      </dsp:txBody>
      <dsp:txXfrm>
        <a:off x="3592758" y="8014752"/>
        <a:ext cx="203923" cy="3796"/>
      </dsp:txXfrm>
    </dsp:sp>
    <dsp:sp modelId="{FF2684C9-5EFF-4C47-911B-86CBE0668F5A}">
      <dsp:nvSpPr>
        <dsp:cNvPr id="0" name=""/>
        <dsp:cNvSpPr/>
      </dsp:nvSpPr>
      <dsp:spPr>
        <a:xfrm>
          <a:off x="4899743" y="6853487"/>
          <a:ext cx="1650717" cy="990430"/>
        </a:xfrm>
        <a:prstGeom prst="rect">
          <a:avLst/>
        </a:prstGeom>
        <a:noFill/>
        <a:ln w="19050">
          <a:solidFill>
            <a:schemeClr val="accent6">
              <a:lumMod val="75000"/>
            </a:schemeClr>
          </a:solidFill>
        </a:ln>
        <a:effectLst/>
        <a:scene3d>
          <a:camera prst="orthographicFront"/>
          <a:lightRig rig="flat" dir="t"/>
        </a:scene3d>
        <a:sp3d prstMaterial="dkEdge"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1120" tIns="36000" rIns="71120" bIns="71120" numCol="1" spcCol="1270" anchor="t" anchorCtr="1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1000" kern="1200" dirty="0" smtClean="0"/>
            <a:t>47</a:t>
          </a:r>
          <a:r>
            <a:rPr kumimoji="1" lang="ja-JP" altLang="en-US" sz="1000" kern="1200" dirty="0" smtClean="0"/>
            <a:t>ウエスト　ミシン縫い始め</a:t>
          </a:r>
          <a:endParaRPr kumimoji="1" lang="ja-JP" altLang="en-US" sz="1000" kern="1200" dirty="0"/>
        </a:p>
      </dsp:txBody>
      <dsp:txXfrm>
        <a:off x="4899743" y="6853487"/>
        <a:ext cx="1650717" cy="990430"/>
      </dsp:txXfrm>
    </dsp:sp>
    <dsp:sp modelId="{AA71F6AD-405C-4A50-ACBF-D4620507F638}">
      <dsp:nvSpPr>
        <dsp:cNvPr id="0" name=""/>
        <dsp:cNvSpPr/>
      </dsp:nvSpPr>
      <dsp:spPr>
        <a:xfrm>
          <a:off x="2487896" y="8673078"/>
          <a:ext cx="34906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49064" y="45720"/>
              </a:lnTo>
            </a:path>
          </a:pathLst>
        </a:custGeom>
        <a:noFill/>
        <a:ln w="19050" cap="flat" cmpd="sng" algn="ctr">
          <a:solidFill>
            <a:schemeClr val="accent6">
              <a:lumMod val="7500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1050" kern="1200"/>
        </a:p>
      </dsp:txBody>
      <dsp:txXfrm>
        <a:off x="2652937" y="8716899"/>
        <a:ext cx="18983" cy="3796"/>
      </dsp:txXfrm>
    </dsp:sp>
    <dsp:sp modelId="{A2A3910D-D031-4641-A852-6A35FF5B9DB4}">
      <dsp:nvSpPr>
        <dsp:cNvPr id="0" name=""/>
        <dsp:cNvSpPr/>
      </dsp:nvSpPr>
      <dsp:spPr>
        <a:xfrm>
          <a:off x="838979" y="8223583"/>
          <a:ext cx="1650717" cy="990430"/>
        </a:xfrm>
        <a:prstGeom prst="rect">
          <a:avLst/>
        </a:prstGeom>
        <a:noFill/>
        <a:ln w="19050">
          <a:solidFill>
            <a:schemeClr val="accent6">
              <a:lumMod val="75000"/>
            </a:schemeClr>
          </a:solidFill>
        </a:ln>
        <a:effectLst/>
        <a:scene3d>
          <a:camera prst="orthographicFront"/>
          <a:lightRig rig="flat" dir="t"/>
        </a:scene3d>
        <a:sp3d prstMaterial="dkEdge"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1120" tIns="36000" rIns="71120" bIns="71120" numCol="1" spcCol="1270" anchor="t" anchorCtr="1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1000" kern="1200" dirty="0" smtClean="0"/>
            <a:t>48</a:t>
          </a:r>
          <a:r>
            <a:rPr kumimoji="1" lang="ja-JP" altLang="en-US" sz="1000" kern="1200" smtClean="0"/>
            <a:t>ウエスト ミシン</a:t>
          </a:r>
          <a:r>
            <a:rPr kumimoji="1" lang="ja-JP" altLang="en-US" sz="1000" kern="1200" dirty="0" smtClean="0"/>
            <a:t>縫い終わり</a:t>
          </a:r>
          <a:endParaRPr kumimoji="1" lang="ja-JP" altLang="en-US" sz="1000" kern="1200" dirty="0"/>
        </a:p>
      </dsp:txBody>
      <dsp:txXfrm>
        <a:off x="838979" y="8223583"/>
        <a:ext cx="1650717" cy="990430"/>
      </dsp:txXfrm>
    </dsp:sp>
    <dsp:sp modelId="{893811D6-A926-40B1-929A-2D56E527DA1C}">
      <dsp:nvSpPr>
        <dsp:cNvPr id="0" name=""/>
        <dsp:cNvSpPr/>
      </dsp:nvSpPr>
      <dsp:spPr>
        <a:xfrm>
          <a:off x="4518278" y="8673078"/>
          <a:ext cx="34906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49064" y="45720"/>
              </a:lnTo>
            </a:path>
          </a:pathLst>
        </a:custGeom>
        <a:noFill/>
        <a:ln w="19050" cap="flat" cmpd="sng" algn="ctr">
          <a:solidFill>
            <a:schemeClr val="accent6">
              <a:lumMod val="7500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>
        <a:off x="4683319" y="8716899"/>
        <a:ext cx="18983" cy="3796"/>
      </dsp:txXfrm>
    </dsp:sp>
    <dsp:sp modelId="{73546190-9390-4D5F-B423-B1BF97123564}">
      <dsp:nvSpPr>
        <dsp:cNvPr id="0" name=""/>
        <dsp:cNvSpPr/>
      </dsp:nvSpPr>
      <dsp:spPr>
        <a:xfrm>
          <a:off x="2869361" y="8223583"/>
          <a:ext cx="1650717" cy="990430"/>
        </a:xfrm>
        <a:prstGeom prst="rect">
          <a:avLst/>
        </a:prstGeom>
        <a:noFill/>
        <a:ln w="19050">
          <a:solidFill>
            <a:schemeClr val="accent6">
              <a:lumMod val="75000"/>
            </a:schemeClr>
          </a:solidFill>
        </a:ln>
        <a:effectLst/>
        <a:scene3d>
          <a:camera prst="orthographicFront"/>
          <a:lightRig rig="flat" dir="t"/>
        </a:scene3d>
        <a:sp3d prstMaterial="dkEdge"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8232" tIns="36000" rIns="78232" bIns="78232" numCol="1" spcCol="1270" anchor="t" anchorCtr="1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1050" kern="1200" dirty="0" smtClean="0"/>
            <a:t>51</a:t>
          </a:r>
          <a:r>
            <a:rPr kumimoji="1" lang="ja-JP" altLang="en-US" sz="1050" kern="1200" dirty="0" smtClean="0"/>
            <a:t>ボタン付け</a:t>
          </a:r>
          <a:endParaRPr kumimoji="1" lang="ja-JP" altLang="en-US" sz="1050" kern="1200" dirty="0"/>
        </a:p>
      </dsp:txBody>
      <dsp:txXfrm>
        <a:off x="2869361" y="8223583"/>
        <a:ext cx="1650717" cy="990430"/>
      </dsp:txXfrm>
    </dsp:sp>
    <dsp:sp modelId="{E1D866B0-6D2C-475A-920B-77BA91573A20}">
      <dsp:nvSpPr>
        <dsp:cNvPr id="0" name=""/>
        <dsp:cNvSpPr/>
      </dsp:nvSpPr>
      <dsp:spPr>
        <a:xfrm>
          <a:off x="4899743" y="8223583"/>
          <a:ext cx="1650717" cy="990430"/>
        </a:xfrm>
        <a:prstGeom prst="rect">
          <a:avLst/>
        </a:prstGeom>
        <a:noFill/>
        <a:ln w="19050">
          <a:solidFill>
            <a:schemeClr val="accent6">
              <a:lumMod val="75000"/>
            </a:schemeClr>
          </a:solidFill>
        </a:ln>
        <a:effectLst/>
        <a:scene3d>
          <a:camera prst="orthographicFront"/>
          <a:lightRig rig="flat" dir="t"/>
        </a:scene3d>
        <a:sp3d prstMaterial="dkEdge"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6000" tIns="36000" rIns="36000" bIns="78232" numCol="1" spcCol="1270" anchor="t" anchorCtr="1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1050" kern="1200" dirty="0" smtClean="0"/>
            <a:t>70</a:t>
          </a:r>
          <a:r>
            <a:rPr kumimoji="1" lang="ja-JP" altLang="en-US" sz="1050" kern="1200" dirty="0" smtClean="0"/>
            <a:t>全体完成</a:t>
          </a:r>
          <a:endParaRPr kumimoji="1" lang="ja-JP" altLang="en-US" sz="1050" kern="1200" dirty="0"/>
        </a:p>
      </dsp:txBody>
      <dsp:txXfrm>
        <a:off x="4899743" y="8223583"/>
        <a:ext cx="1650717" cy="99043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E16B1A-F0E9-44C5-9B84-FE2B2491C05C}">
      <dsp:nvSpPr>
        <dsp:cNvPr id="0" name=""/>
        <dsp:cNvSpPr/>
      </dsp:nvSpPr>
      <dsp:spPr>
        <a:xfrm>
          <a:off x="1727492" y="538993"/>
          <a:ext cx="36608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66083" y="45720"/>
              </a:lnTo>
            </a:path>
          </a:pathLst>
        </a:custGeom>
        <a:noFill/>
        <a:ln w="25400" cap="flat" cmpd="sng" algn="ctr">
          <a:solidFill>
            <a:schemeClr val="accent3"/>
          </a:solidFill>
          <a:prstDash val="solid"/>
          <a:tailEnd type="arrow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1200" kern="1200"/>
        </a:p>
      </dsp:txBody>
      <dsp:txXfrm>
        <a:off x="1900617" y="582729"/>
        <a:ext cx="19834" cy="3966"/>
      </dsp:txXfrm>
    </dsp:sp>
    <dsp:sp modelId="{68D25005-BB4E-43FC-B8D2-616AE686084E}">
      <dsp:nvSpPr>
        <dsp:cNvPr id="0" name=""/>
        <dsp:cNvSpPr/>
      </dsp:nvSpPr>
      <dsp:spPr>
        <a:xfrm>
          <a:off x="4581" y="67299"/>
          <a:ext cx="1724711" cy="1034826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3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85344" tIns="36000" rIns="85344" bIns="85344" numCol="1" spcCol="1270" anchor="t" anchorCtr="1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1200" kern="1200" dirty="0" smtClean="0"/>
            <a:t>61</a:t>
          </a:r>
          <a:r>
            <a:rPr kumimoji="1" lang="ja-JP" altLang="en-US" sz="1200" kern="1200" dirty="0" smtClean="0"/>
            <a:t>ポケット裁断</a:t>
          </a:r>
          <a:endParaRPr kumimoji="1" lang="ja-JP" altLang="en-US" sz="1200" kern="1200" dirty="0"/>
        </a:p>
      </dsp:txBody>
      <dsp:txXfrm>
        <a:off x="4581" y="67299"/>
        <a:ext cx="1724711" cy="1034826"/>
      </dsp:txXfrm>
    </dsp:sp>
    <dsp:sp modelId="{E56628F0-57BC-4E20-ADCD-188367A15E31}">
      <dsp:nvSpPr>
        <dsp:cNvPr id="0" name=""/>
        <dsp:cNvSpPr/>
      </dsp:nvSpPr>
      <dsp:spPr>
        <a:xfrm>
          <a:off x="3848887" y="538993"/>
          <a:ext cx="36608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66083" y="45720"/>
              </a:lnTo>
            </a:path>
          </a:pathLst>
        </a:custGeom>
        <a:noFill/>
        <a:ln w="25400" cap="flat" cmpd="sng" algn="ctr">
          <a:solidFill>
            <a:schemeClr val="accent3"/>
          </a:solidFill>
          <a:prstDash val="solid"/>
          <a:tailEnd type="arrow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1200" kern="1200"/>
        </a:p>
      </dsp:txBody>
      <dsp:txXfrm>
        <a:off x="4022012" y="582729"/>
        <a:ext cx="19834" cy="3966"/>
      </dsp:txXfrm>
    </dsp:sp>
    <dsp:sp modelId="{6817EE57-ADEA-4E2B-A2C6-CD024972CE53}">
      <dsp:nvSpPr>
        <dsp:cNvPr id="0" name=""/>
        <dsp:cNvSpPr/>
      </dsp:nvSpPr>
      <dsp:spPr>
        <a:xfrm>
          <a:off x="2125976" y="67299"/>
          <a:ext cx="1724711" cy="1034826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3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85344" tIns="36000" rIns="85344" bIns="85344" numCol="1" spcCol="1270" anchor="t" anchorCtr="1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1200" kern="1200" dirty="0" smtClean="0"/>
            <a:t>62</a:t>
          </a:r>
          <a:r>
            <a:rPr kumimoji="1" lang="ja-JP" altLang="en-US" sz="1200" kern="1200" dirty="0" smtClean="0"/>
            <a:t>ポケット口折り目付け</a:t>
          </a:r>
          <a:endParaRPr kumimoji="1" lang="ja-JP" altLang="en-US" sz="1200" kern="1200" dirty="0"/>
        </a:p>
      </dsp:txBody>
      <dsp:txXfrm>
        <a:off x="2125976" y="67299"/>
        <a:ext cx="1724711" cy="1034826"/>
      </dsp:txXfrm>
    </dsp:sp>
    <dsp:sp modelId="{C3B0697C-EA8D-4F71-8142-89F077A2F0AF}">
      <dsp:nvSpPr>
        <dsp:cNvPr id="0" name=""/>
        <dsp:cNvSpPr/>
      </dsp:nvSpPr>
      <dsp:spPr>
        <a:xfrm>
          <a:off x="866937" y="1100326"/>
          <a:ext cx="4242789" cy="366083"/>
        </a:xfrm>
        <a:custGeom>
          <a:avLst/>
          <a:gdLst/>
          <a:ahLst/>
          <a:cxnLst/>
          <a:rect l="0" t="0" r="0" b="0"/>
          <a:pathLst>
            <a:path>
              <a:moveTo>
                <a:pt x="4242789" y="0"/>
              </a:moveTo>
              <a:lnTo>
                <a:pt x="4242789" y="200141"/>
              </a:lnTo>
              <a:lnTo>
                <a:pt x="0" y="200141"/>
              </a:lnTo>
              <a:lnTo>
                <a:pt x="0" y="366083"/>
              </a:lnTo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1200" kern="1200"/>
        </a:p>
      </dsp:txBody>
      <dsp:txXfrm>
        <a:off x="2881799" y="1281384"/>
        <a:ext cx="213064" cy="3966"/>
      </dsp:txXfrm>
    </dsp:sp>
    <dsp:sp modelId="{C773EA1A-6C34-4991-A70C-14004538D5DC}">
      <dsp:nvSpPr>
        <dsp:cNvPr id="0" name=""/>
        <dsp:cNvSpPr/>
      </dsp:nvSpPr>
      <dsp:spPr>
        <a:xfrm>
          <a:off x="4247371" y="67299"/>
          <a:ext cx="1724711" cy="1034826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3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85344" tIns="36000" rIns="85344" bIns="85344" numCol="1" spcCol="1270" anchor="t" anchorCtr="1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1200" kern="1200" dirty="0" smtClean="0"/>
            <a:t>63</a:t>
          </a:r>
          <a:r>
            <a:rPr kumimoji="1" lang="ja-JP" altLang="en-US" sz="1200" kern="1200" dirty="0" smtClean="0"/>
            <a:t>ポケット口ミシン縫い</a:t>
          </a:r>
          <a:endParaRPr kumimoji="1" lang="ja-JP" altLang="en-US" sz="1200" kern="1200" dirty="0"/>
        </a:p>
      </dsp:txBody>
      <dsp:txXfrm>
        <a:off x="4247371" y="67299"/>
        <a:ext cx="1724711" cy="1034826"/>
      </dsp:txXfrm>
    </dsp:sp>
    <dsp:sp modelId="{F4A8C8C1-BB44-410A-A19E-DD0DAF8B864D}">
      <dsp:nvSpPr>
        <dsp:cNvPr id="0" name=""/>
        <dsp:cNvSpPr/>
      </dsp:nvSpPr>
      <dsp:spPr>
        <a:xfrm>
          <a:off x="1727492" y="1970503"/>
          <a:ext cx="36608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66083" y="45720"/>
              </a:lnTo>
            </a:path>
          </a:pathLst>
        </a:custGeom>
        <a:noFill/>
        <a:ln w="25400" cap="flat" cmpd="sng" algn="ctr">
          <a:solidFill>
            <a:schemeClr val="accent3"/>
          </a:solidFill>
          <a:prstDash val="solid"/>
          <a:tailEnd type="arrow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1200" kern="1200"/>
        </a:p>
      </dsp:txBody>
      <dsp:txXfrm>
        <a:off x="1900617" y="2014240"/>
        <a:ext cx="19834" cy="3966"/>
      </dsp:txXfrm>
    </dsp:sp>
    <dsp:sp modelId="{9D47FE51-6AE8-4965-BA35-2F87A12D2658}">
      <dsp:nvSpPr>
        <dsp:cNvPr id="0" name=""/>
        <dsp:cNvSpPr/>
      </dsp:nvSpPr>
      <dsp:spPr>
        <a:xfrm>
          <a:off x="4581" y="1498810"/>
          <a:ext cx="1724711" cy="1034826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3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78232" tIns="36000" rIns="78232" bIns="78232" numCol="1" spcCol="1270" anchor="t" anchorCtr="1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1100" kern="1200" dirty="0" smtClean="0"/>
            <a:t>64</a:t>
          </a:r>
          <a:r>
            <a:rPr kumimoji="1" lang="ja-JP" altLang="en-US" sz="1100" kern="1200" dirty="0" smtClean="0"/>
            <a:t>ポケットの縫い代を折る</a:t>
          </a:r>
          <a:endParaRPr kumimoji="1" lang="ja-JP" altLang="en-US" sz="1100" kern="1200" dirty="0"/>
        </a:p>
      </dsp:txBody>
      <dsp:txXfrm>
        <a:off x="4581" y="1498810"/>
        <a:ext cx="1724711" cy="1034826"/>
      </dsp:txXfrm>
    </dsp:sp>
    <dsp:sp modelId="{95BE5156-AA4C-4D32-B78D-E60D2DD26E43}">
      <dsp:nvSpPr>
        <dsp:cNvPr id="0" name=""/>
        <dsp:cNvSpPr/>
      </dsp:nvSpPr>
      <dsp:spPr>
        <a:xfrm>
          <a:off x="3848887" y="1970503"/>
          <a:ext cx="36608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66083" y="45720"/>
              </a:lnTo>
            </a:path>
          </a:pathLst>
        </a:custGeom>
        <a:noFill/>
        <a:ln w="25400" cap="flat" cmpd="sng" algn="ctr">
          <a:solidFill>
            <a:schemeClr val="accent3"/>
          </a:solidFill>
          <a:prstDash val="solid"/>
          <a:tailEnd type="arrow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1200" kern="1200"/>
        </a:p>
      </dsp:txBody>
      <dsp:txXfrm>
        <a:off x="4022012" y="2014240"/>
        <a:ext cx="19834" cy="3966"/>
      </dsp:txXfrm>
    </dsp:sp>
    <dsp:sp modelId="{2410B36C-206E-42DE-A5BA-D80244BE146C}">
      <dsp:nvSpPr>
        <dsp:cNvPr id="0" name=""/>
        <dsp:cNvSpPr/>
      </dsp:nvSpPr>
      <dsp:spPr>
        <a:xfrm>
          <a:off x="2125976" y="1498810"/>
          <a:ext cx="1724711" cy="1034826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3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85344" tIns="36000" rIns="85344" bIns="85344" numCol="1" spcCol="1270" anchor="t" anchorCtr="1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1200" kern="1200" dirty="0" smtClean="0"/>
            <a:t>65</a:t>
          </a:r>
          <a:r>
            <a:rPr kumimoji="1" lang="ja-JP" altLang="en-US" sz="1200" kern="1200" dirty="0" smtClean="0"/>
            <a:t>ポケット　まち針</a:t>
          </a:r>
          <a:endParaRPr kumimoji="1" lang="ja-JP" altLang="en-US" sz="1200" kern="1200" dirty="0"/>
        </a:p>
      </dsp:txBody>
      <dsp:txXfrm>
        <a:off x="2125976" y="1498810"/>
        <a:ext cx="1724711" cy="1034826"/>
      </dsp:txXfrm>
    </dsp:sp>
    <dsp:sp modelId="{C75AF857-5D69-4349-A5B5-BB4B007C0C8F}">
      <dsp:nvSpPr>
        <dsp:cNvPr id="0" name=""/>
        <dsp:cNvSpPr/>
      </dsp:nvSpPr>
      <dsp:spPr>
        <a:xfrm>
          <a:off x="866937" y="2531836"/>
          <a:ext cx="4242789" cy="366083"/>
        </a:xfrm>
        <a:custGeom>
          <a:avLst/>
          <a:gdLst/>
          <a:ahLst/>
          <a:cxnLst/>
          <a:rect l="0" t="0" r="0" b="0"/>
          <a:pathLst>
            <a:path>
              <a:moveTo>
                <a:pt x="4242789" y="0"/>
              </a:moveTo>
              <a:lnTo>
                <a:pt x="4242789" y="200141"/>
              </a:lnTo>
              <a:lnTo>
                <a:pt x="0" y="200141"/>
              </a:lnTo>
              <a:lnTo>
                <a:pt x="0" y="366083"/>
              </a:lnTo>
            </a:path>
          </a:pathLst>
        </a:custGeom>
        <a:noFill/>
        <a:ln w="25400" cap="flat" cmpd="sng" algn="ctr">
          <a:solidFill>
            <a:schemeClr val="accent3"/>
          </a:solidFill>
          <a:prstDash val="solid"/>
          <a:tailEnd type="arrow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1200" kern="1200"/>
        </a:p>
      </dsp:txBody>
      <dsp:txXfrm>
        <a:off x="2881799" y="2712895"/>
        <a:ext cx="213064" cy="3966"/>
      </dsp:txXfrm>
    </dsp:sp>
    <dsp:sp modelId="{18ED2178-93A9-4A2B-AD63-0ABB3E347CCA}">
      <dsp:nvSpPr>
        <dsp:cNvPr id="0" name=""/>
        <dsp:cNvSpPr/>
      </dsp:nvSpPr>
      <dsp:spPr>
        <a:xfrm>
          <a:off x="4247371" y="1498810"/>
          <a:ext cx="1724711" cy="1034826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3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85344" tIns="36000" rIns="85344" bIns="85344" numCol="1" spcCol="1270" anchor="t" anchorCtr="1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1200" kern="1200" dirty="0" smtClean="0"/>
            <a:t>66</a:t>
          </a:r>
          <a:r>
            <a:rPr kumimoji="1" lang="ja-JP" altLang="en-US" sz="1200" kern="1200" dirty="0" smtClean="0"/>
            <a:t>ポケットしつけ縫い</a:t>
          </a:r>
          <a:endParaRPr kumimoji="1" lang="ja-JP" altLang="en-US" sz="1200" kern="1200" dirty="0"/>
        </a:p>
      </dsp:txBody>
      <dsp:txXfrm>
        <a:off x="4247371" y="1498810"/>
        <a:ext cx="1724711" cy="1034826"/>
      </dsp:txXfrm>
    </dsp:sp>
    <dsp:sp modelId="{91E6DCF1-20B6-4244-AAF5-C81A9B9DA5E3}">
      <dsp:nvSpPr>
        <dsp:cNvPr id="0" name=""/>
        <dsp:cNvSpPr/>
      </dsp:nvSpPr>
      <dsp:spPr>
        <a:xfrm>
          <a:off x="1727492" y="3402013"/>
          <a:ext cx="36608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66083" y="45720"/>
              </a:lnTo>
            </a:path>
          </a:pathLst>
        </a:custGeom>
        <a:noFill/>
        <a:ln w="25400" cap="flat" cmpd="sng" algn="ctr">
          <a:solidFill>
            <a:schemeClr val="accent3"/>
          </a:solidFill>
          <a:prstDash val="solid"/>
          <a:tailEnd type="arrow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1200" kern="1200"/>
        </a:p>
      </dsp:txBody>
      <dsp:txXfrm>
        <a:off x="1900617" y="3445750"/>
        <a:ext cx="19834" cy="3966"/>
      </dsp:txXfrm>
    </dsp:sp>
    <dsp:sp modelId="{8463A7D4-5F7F-4DEF-99F6-22E769750157}">
      <dsp:nvSpPr>
        <dsp:cNvPr id="0" name=""/>
        <dsp:cNvSpPr/>
      </dsp:nvSpPr>
      <dsp:spPr>
        <a:xfrm>
          <a:off x="4581" y="2930320"/>
          <a:ext cx="1724711" cy="1034826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3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85344" tIns="36000" rIns="85344" bIns="85344" numCol="1" spcCol="1270" anchor="t" anchorCtr="1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1200" kern="1200" dirty="0" smtClean="0"/>
            <a:t>67</a:t>
          </a:r>
          <a:r>
            <a:rPr kumimoji="1" lang="ja-JP" altLang="en-US" sz="1200" kern="1200" dirty="0" smtClean="0"/>
            <a:t>ポケットミシン縫い</a:t>
          </a:r>
          <a:endParaRPr kumimoji="1" lang="ja-JP" altLang="en-US" sz="1200" kern="1200" dirty="0"/>
        </a:p>
      </dsp:txBody>
      <dsp:txXfrm>
        <a:off x="4581" y="2930320"/>
        <a:ext cx="1724711" cy="1034826"/>
      </dsp:txXfrm>
    </dsp:sp>
    <dsp:sp modelId="{DDE049A0-923D-40E8-9E60-7404A526CBDF}">
      <dsp:nvSpPr>
        <dsp:cNvPr id="0" name=""/>
        <dsp:cNvSpPr/>
      </dsp:nvSpPr>
      <dsp:spPr>
        <a:xfrm>
          <a:off x="2125976" y="2930320"/>
          <a:ext cx="1724711" cy="1034826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3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85344" tIns="36000" rIns="85344" bIns="85344" numCol="1" spcCol="1270" anchor="t" anchorCtr="1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1200" kern="1200" dirty="0" smtClean="0"/>
            <a:t>68</a:t>
          </a:r>
          <a:r>
            <a:rPr kumimoji="1" lang="ja-JP" altLang="en-US" sz="1200" kern="1200" dirty="0" smtClean="0"/>
            <a:t>ポケット付け完了</a:t>
          </a:r>
          <a:endParaRPr kumimoji="1" lang="ja-JP" altLang="en-US" sz="1200" kern="1200" dirty="0"/>
        </a:p>
      </dsp:txBody>
      <dsp:txXfrm>
        <a:off x="2125976" y="2930320"/>
        <a:ext cx="1724711" cy="10348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6A5FF-E9CC-40CE-B6F3-6532649C785C}" type="datetimeFigureOut">
              <a:rPr kumimoji="1" lang="ja-JP" altLang="en-US" smtClean="0"/>
              <a:t>2014/6/22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EE2DA-6ED2-453F-9082-E246CD96DC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16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6A5FF-E9CC-40CE-B6F3-6532649C785C}" type="datetimeFigureOut">
              <a:rPr kumimoji="1" lang="ja-JP" altLang="en-US" smtClean="0"/>
              <a:t>2014/6/22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EE2DA-6ED2-453F-9082-E246CD96DC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1569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6A5FF-E9CC-40CE-B6F3-6532649C785C}" type="datetimeFigureOut">
              <a:rPr kumimoji="1" lang="ja-JP" altLang="en-US" smtClean="0"/>
              <a:t>2014/6/22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EE2DA-6ED2-453F-9082-E246CD96DC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79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6A5FF-E9CC-40CE-B6F3-6532649C785C}" type="datetimeFigureOut">
              <a:rPr kumimoji="1" lang="ja-JP" altLang="en-US" smtClean="0"/>
              <a:t>2014/6/22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EE2DA-6ED2-453F-9082-E246CD96DC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621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6A5FF-E9CC-40CE-B6F3-6532649C785C}" type="datetimeFigureOut">
              <a:rPr kumimoji="1" lang="ja-JP" altLang="en-US" smtClean="0"/>
              <a:t>2014/6/22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EE2DA-6ED2-453F-9082-E246CD96DC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6743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6A5FF-E9CC-40CE-B6F3-6532649C785C}" type="datetimeFigureOut">
              <a:rPr kumimoji="1" lang="ja-JP" altLang="en-US" smtClean="0"/>
              <a:t>2014/6/22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EE2DA-6ED2-453F-9082-E246CD96DC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8293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6A5FF-E9CC-40CE-B6F3-6532649C785C}" type="datetimeFigureOut">
              <a:rPr kumimoji="1" lang="ja-JP" altLang="en-US" smtClean="0"/>
              <a:t>2014/6/22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EE2DA-6ED2-453F-9082-E246CD96DC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2338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6A5FF-E9CC-40CE-B6F3-6532649C785C}" type="datetimeFigureOut">
              <a:rPr kumimoji="1" lang="ja-JP" altLang="en-US" smtClean="0"/>
              <a:t>2014/6/22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EE2DA-6ED2-453F-9082-E246CD96DC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305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6A5FF-E9CC-40CE-B6F3-6532649C785C}" type="datetimeFigureOut">
              <a:rPr kumimoji="1" lang="ja-JP" altLang="en-US" smtClean="0"/>
              <a:t>2014/6/22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EE2DA-6ED2-453F-9082-E246CD96DC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2295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6A5FF-E9CC-40CE-B6F3-6532649C785C}" type="datetimeFigureOut">
              <a:rPr kumimoji="1" lang="ja-JP" altLang="en-US" smtClean="0"/>
              <a:t>2014/6/22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EE2DA-6ED2-453F-9082-E246CD96DC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1449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6A5FF-E9CC-40CE-B6F3-6532649C785C}" type="datetimeFigureOut">
              <a:rPr kumimoji="1" lang="ja-JP" altLang="en-US" smtClean="0"/>
              <a:t>2014/6/22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EE2DA-6ED2-453F-9082-E246CD96DC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574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6A5FF-E9CC-40CE-B6F3-6532649C785C}" type="datetimeFigureOut">
              <a:rPr kumimoji="1" lang="ja-JP" altLang="en-US" smtClean="0"/>
              <a:t>2014/6/22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7EE2DA-6ED2-453F-9082-E246CD96DC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3450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gif"/><Relationship Id="rId13" Type="http://schemas.openxmlformats.org/officeDocument/2006/relationships/image" Target="../media/image7.gif"/><Relationship Id="rId18" Type="http://schemas.openxmlformats.org/officeDocument/2006/relationships/image" Target="../media/image12.gif"/><Relationship Id="rId26" Type="http://schemas.openxmlformats.org/officeDocument/2006/relationships/image" Target="../media/image20.gif"/><Relationship Id="rId3" Type="http://schemas.openxmlformats.org/officeDocument/2006/relationships/diagramLayout" Target="../diagrams/layout1.xml"/><Relationship Id="rId21" Type="http://schemas.openxmlformats.org/officeDocument/2006/relationships/image" Target="../media/image15.gif"/><Relationship Id="rId7" Type="http://schemas.openxmlformats.org/officeDocument/2006/relationships/image" Target="../media/image1.gif"/><Relationship Id="rId12" Type="http://schemas.openxmlformats.org/officeDocument/2006/relationships/image" Target="../media/image6.gif"/><Relationship Id="rId17" Type="http://schemas.openxmlformats.org/officeDocument/2006/relationships/image" Target="../media/image11.gif"/><Relationship Id="rId25" Type="http://schemas.openxmlformats.org/officeDocument/2006/relationships/image" Target="../media/image19.gif"/><Relationship Id="rId2" Type="http://schemas.openxmlformats.org/officeDocument/2006/relationships/diagramData" Target="../diagrams/data1.xml"/><Relationship Id="rId16" Type="http://schemas.openxmlformats.org/officeDocument/2006/relationships/image" Target="../media/image10.gif"/><Relationship Id="rId20" Type="http://schemas.openxmlformats.org/officeDocument/2006/relationships/image" Target="../media/image14.gif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openxmlformats.org/officeDocument/2006/relationships/image" Target="../media/image5.gif"/><Relationship Id="rId24" Type="http://schemas.openxmlformats.org/officeDocument/2006/relationships/image" Target="../media/image18.gif"/><Relationship Id="rId5" Type="http://schemas.openxmlformats.org/officeDocument/2006/relationships/diagramColors" Target="../diagrams/colors1.xml"/><Relationship Id="rId15" Type="http://schemas.openxmlformats.org/officeDocument/2006/relationships/image" Target="../media/image9.gif"/><Relationship Id="rId23" Type="http://schemas.openxmlformats.org/officeDocument/2006/relationships/image" Target="../media/image17.gif"/><Relationship Id="rId10" Type="http://schemas.openxmlformats.org/officeDocument/2006/relationships/image" Target="../media/image4.gif"/><Relationship Id="rId19" Type="http://schemas.openxmlformats.org/officeDocument/2006/relationships/image" Target="../media/image13.gif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3.gif"/><Relationship Id="rId14" Type="http://schemas.openxmlformats.org/officeDocument/2006/relationships/image" Target="../media/image8.gif"/><Relationship Id="rId22" Type="http://schemas.openxmlformats.org/officeDocument/2006/relationships/image" Target="../media/image16.gif"/><Relationship Id="rId27" Type="http://schemas.openxmlformats.org/officeDocument/2006/relationships/image" Target="../media/image21.gi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gif"/><Relationship Id="rId13" Type="http://schemas.openxmlformats.org/officeDocument/2006/relationships/image" Target="../media/image28.gif"/><Relationship Id="rId18" Type="http://schemas.openxmlformats.org/officeDocument/2006/relationships/image" Target="../media/image32.gif"/><Relationship Id="rId3" Type="http://schemas.openxmlformats.org/officeDocument/2006/relationships/diagramLayout" Target="../diagrams/layout2.xml"/><Relationship Id="rId21" Type="http://schemas.openxmlformats.org/officeDocument/2006/relationships/image" Target="../media/image35.gif"/><Relationship Id="rId7" Type="http://schemas.openxmlformats.org/officeDocument/2006/relationships/image" Target="../media/image22.gif"/><Relationship Id="rId12" Type="http://schemas.openxmlformats.org/officeDocument/2006/relationships/image" Target="../media/image27.gif"/><Relationship Id="rId17" Type="http://schemas.openxmlformats.org/officeDocument/2006/relationships/image" Target="../media/image31.gif"/><Relationship Id="rId2" Type="http://schemas.openxmlformats.org/officeDocument/2006/relationships/diagramData" Target="../diagrams/data2.xml"/><Relationship Id="rId16" Type="http://schemas.openxmlformats.org/officeDocument/2006/relationships/image" Target="../media/image30.gif"/><Relationship Id="rId20" Type="http://schemas.openxmlformats.org/officeDocument/2006/relationships/image" Target="../media/image34.gif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11" Type="http://schemas.openxmlformats.org/officeDocument/2006/relationships/image" Target="../media/image26.gif"/><Relationship Id="rId5" Type="http://schemas.openxmlformats.org/officeDocument/2006/relationships/diagramColors" Target="../diagrams/colors2.xml"/><Relationship Id="rId15" Type="http://schemas.openxmlformats.org/officeDocument/2006/relationships/hyperlink" Target="http://www3.tokushima-ec.ed.jp/bukai/koukou/kateibukai/minitest/ka-test2/27/test27.html" TargetMode="External"/><Relationship Id="rId10" Type="http://schemas.openxmlformats.org/officeDocument/2006/relationships/image" Target="../media/image25.gif"/><Relationship Id="rId19" Type="http://schemas.openxmlformats.org/officeDocument/2006/relationships/image" Target="../media/image33.gif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24.gif"/><Relationship Id="rId14" Type="http://schemas.openxmlformats.org/officeDocument/2006/relationships/image" Target="../media/image29.gif"/><Relationship Id="rId22" Type="http://schemas.openxmlformats.org/officeDocument/2006/relationships/image" Target="../media/image36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284056" y="31616"/>
            <a:ext cx="1368152" cy="31616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/>
              <a:t>被服実習</a:t>
            </a:r>
            <a:endParaRPr kumimoji="1" lang="ja-JP" altLang="en-US" sz="1600" b="1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276872" y="-21548"/>
            <a:ext cx="29562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カフェエプロンを作ってみよう</a:t>
            </a:r>
            <a:endParaRPr kumimoji="1" lang="ja-JP" altLang="en-US" dirty="0"/>
          </a:p>
        </p:txBody>
      </p:sp>
      <p:graphicFrame>
        <p:nvGraphicFramePr>
          <p:cNvPr id="6" name="図表 5"/>
          <p:cNvGraphicFramePr/>
          <p:nvPr>
            <p:extLst>
              <p:ext uri="{D42A27DB-BD31-4B8C-83A1-F6EECF244321}">
                <p14:modId xmlns:p14="http://schemas.microsoft.com/office/powerpoint/2010/main" val="456444461"/>
              </p:ext>
            </p:extLst>
          </p:nvPr>
        </p:nvGraphicFramePr>
        <p:xfrm>
          <a:off x="-315416" y="488504"/>
          <a:ext cx="7389440" cy="9217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7" name="図 2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148" y="680145"/>
            <a:ext cx="756000" cy="756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795" y="659479"/>
            <a:ext cx="792000" cy="792000"/>
          </a:xfrm>
          <a:prstGeom prst="rect">
            <a:avLst/>
          </a:prstGeom>
        </p:spPr>
      </p:pic>
      <p:pic>
        <p:nvPicPr>
          <p:cNvPr id="29" name="図 2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3175" y="649954"/>
            <a:ext cx="792000" cy="792000"/>
          </a:xfrm>
          <a:prstGeom prst="rect">
            <a:avLst/>
          </a:prstGeom>
        </p:spPr>
      </p:pic>
      <p:pic>
        <p:nvPicPr>
          <p:cNvPr id="30" name="図 29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991" y="2029247"/>
            <a:ext cx="792000" cy="792000"/>
          </a:xfrm>
          <a:prstGeom prst="rect">
            <a:avLst/>
          </a:prstGeom>
        </p:spPr>
      </p:pic>
      <p:pic>
        <p:nvPicPr>
          <p:cNvPr id="31" name="図 30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6637" y="2025824"/>
            <a:ext cx="792000" cy="792000"/>
          </a:xfrm>
          <a:prstGeom prst="rect">
            <a:avLst/>
          </a:prstGeom>
        </p:spPr>
      </p:pic>
      <p:pic>
        <p:nvPicPr>
          <p:cNvPr id="32" name="図 3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8018" y="2025824"/>
            <a:ext cx="792000" cy="792000"/>
          </a:xfrm>
          <a:prstGeom prst="rect">
            <a:avLst/>
          </a:prstGeom>
        </p:spPr>
      </p:pic>
      <p:pic>
        <p:nvPicPr>
          <p:cNvPr id="36" name="図 35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148" y="3401957"/>
            <a:ext cx="792000" cy="792000"/>
          </a:xfrm>
          <a:prstGeom prst="rect">
            <a:avLst/>
          </a:prstGeom>
        </p:spPr>
      </p:pic>
      <p:pic>
        <p:nvPicPr>
          <p:cNvPr id="37" name="図 36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6637" y="3403501"/>
            <a:ext cx="792000" cy="792000"/>
          </a:xfrm>
          <a:prstGeom prst="rect">
            <a:avLst/>
          </a:prstGeom>
        </p:spPr>
      </p:pic>
      <p:pic>
        <p:nvPicPr>
          <p:cNvPr id="38" name="図 37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8018" y="3397399"/>
            <a:ext cx="792000" cy="792000"/>
          </a:xfrm>
          <a:prstGeom prst="rect">
            <a:avLst/>
          </a:prstGeom>
        </p:spPr>
      </p:pic>
      <p:pic>
        <p:nvPicPr>
          <p:cNvPr id="39" name="図 38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991" y="4774301"/>
            <a:ext cx="792000" cy="792000"/>
          </a:xfrm>
          <a:prstGeom prst="rect">
            <a:avLst/>
          </a:prstGeom>
        </p:spPr>
      </p:pic>
      <p:pic>
        <p:nvPicPr>
          <p:cNvPr id="40" name="図 39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6637" y="4774301"/>
            <a:ext cx="792000" cy="792000"/>
          </a:xfrm>
          <a:prstGeom prst="rect">
            <a:avLst/>
          </a:prstGeom>
        </p:spPr>
      </p:pic>
      <p:pic>
        <p:nvPicPr>
          <p:cNvPr id="41" name="図 40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8018" y="4774301"/>
            <a:ext cx="792000" cy="792000"/>
          </a:xfrm>
          <a:prstGeom prst="rect">
            <a:avLst/>
          </a:prstGeom>
        </p:spPr>
      </p:pic>
      <p:pic>
        <p:nvPicPr>
          <p:cNvPr id="42" name="図 41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148" y="6132928"/>
            <a:ext cx="792000" cy="792000"/>
          </a:xfrm>
          <a:prstGeom prst="rect">
            <a:avLst/>
          </a:prstGeom>
        </p:spPr>
      </p:pic>
      <p:pic>
        <p:nvPicPr>
          <p:cNvPr id="43" name="図 42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6637" y="6123403"/>
            <a:ext cx="792000" cy="792000"/>
          </a:xfrm>
          <a:prstGeom prst="rect">
            <a:avLst/>
          </a:prstGeom>
        </p:spPr>
      </p:pic>
      <p:pic>
        <p:nvPicPr>
          <p:cNvPr id="44" name="図 43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8018" y="6132928"/>
            <a:ext cx="792000" cy="792000"/>
          </a:xfrm>
          <a:prstGeom prst="rect">
            <a:avLst/>
          </a:prstGeom>
        </p:spPr>
      </p:pic>
      <p:pic>
        <p:nvPicPr>
          <p:cNvPr id="45" name="図 44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148" y="7501080"/>
            <a:ext cx="792000" cy="792000"/>
          </a:xfrm>
          <a:prstGeom prst="rect">
            <a:avLst/>
          </a:prstGeom>
        </p:spPr>
      </p:pic>
      <p:pic>
        <p:nvPicPr>
          <p:cNvPr id="46" name="図 45"/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6637" y="7501080"/>
            <a:ext cx="792000" cy="792000"/>
          </a:xfrm>
          <a:prstGeom prst="rect">
            <a:avLst/>
          </a:prstGeom>
        </p:spPr>
      </p:pic>
      <p:pic>
        <p:nvPicPr>
          <p:cNvPr id="48" name="図 47"/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8018" y="7501080"/>
            <a:ext cx="792000" cy="792000"/>
          </a:xfrm>
          <a:prstGeom prst="rect">
            <a:avLst/>
          </a:prstGeom>
        </p:spPr>
      </p:pic>
      <p:pic>
        <p:nvPicPr>
          <p:cNvPr id="49" name="図 48"/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991" y="8869232"/>
            <a:ext cx="792000" cy="792000"/>
          </a:xfrm>
          <a:prstGeom prst="rect">
            <a:avLst/>
          </a:prstGeom>
        </p:spPr>
      </p:pic>
      <p:pic>
        <p:nvPicPr>
          <p:cNvPr id="50" name="図 49"/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1480" y="8869232"/>
            <a:ext cx="792000" cy="792000"/>
          </a:xfrm>
          <a:prstGeom prst="rect">
            <a:avLst/>
          </a:prstGeom>
        </p:spPr>
      </p:pic>
      <p:pic>
        <p:nvPicPr>
          <p:cNvPr id="51" name="図 50"/>
          <p:cNvPicPr>
            <a:picLocks noChangeAspect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8018" y="8879532"/>
            <a:ext cx="792000" cy="79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9666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図表 2"/>
          <p:cNvGraphicFramePr/>
          <p:nvPr>
            <p:extLst>
              <p:ext uri="{D42A27DB-BD31-4B8C-83A1-F6EECF244321}">
                <p14:modId xmlns:p14="http://schemas.microsoft.com/office/powerpoint/2010/main" val="675883211"/>
              </p:ext>
            </p:extLst>
          </p:nvPr>
        </p:nvGraphicFramePr>
        <p:xfrm>
          <a:off x="476672" y="776537"/>
          <a:ext cx="5976664" cy="40324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正方形/長方形 3"/>
          <p:cNvSpPr/>
          <p:nvPr/>
        </p:nvSpPr>
        <p:spPr>
          <a:xfrm>
            <a:off x="404664" y="272480"/>
            <a:ext cx="1008112" cy="27874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/>
              <a:t>発　展</a:t>
            </a:r>
            <a:endParaRPr kumimoji="1" lang="ja-JP" altLang="en-US" sz="1400" dirty="0"/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562" y="1044743"/>
            <a:ext cx="792000" cy="792000"/>
          </a:xfrm>
          <a:prstGeom prst="rect">
            <a:avLst/>
          </a:prstGeom>
        </p:spPr>
      </p:pic>
      <p:pic>
        <p:nvPicPr>
          <p:cNvPr id="14" name="図 1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216" y="1044743"/>
            <a:ext cx="792000" cy="792000"/>
          </a:xfrm>
          <a:prstGeom prst="rect">
            <a:avLst/>
          </a:prstGeom>
        </p:spPr>
      </p:pic>
      <p:pic>
        <p:nvPicPr>
          <p:cNvPr id="15" name="図 14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2034" y="1044743"/>
            <a:ext cx="792000" cy="792000"/>
          </a:xfrm>
          <a:prstGeom prst="rect">
            <a:avLst/>
          </a:prstGeom>
        </p:spPr>
      </p:pic>
      <p:pic>
        <p:nvPicPr>
          <p:cNvPr id="16" name="図 15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562" y="2465853"/>
            <a:ext cx="792000" cy="792000"/>
          </a:xfrm>
          <a:prstGeom prst="rect">
            <a:avLst/>
          </a:prstGeom>
        </p:spPr>
      </p:pic>
      <p:pic>
        <p:nvPicPr>
          <p:cNvPr id="17" name="図 16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216" y="2465853"/>
            <a:ext cx="792000" cy="792000"/>
          </a:xfrm>
          <a:prstGeom prst="rect">
            <a:avLst/>
          </a:prstGeom>
        </p:spPr>
      </p:pic>
      <p:pic>
        <p:nvPicPr>
          <p:cNvPr id="18" name="図 17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2034" y="2465853"/>
            <a:ext cx="792000" cy="792000"/>
          </a:xfrm>
          <a:prstGeom prst="rect">
            <a:avLst/>
          </a:prstGeom>
        </p:spPr>
      </p:pic>
      <p:pic>
        <p:nvPicPr>
          <p:cNvPr id="19" name="図 18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562" y="3906013"/>
            <a:ext cx="792000" cy="792000"/>
          </a:xfrm>
          <a:prstGeom prst="rect">
            <a:avLst/>
          </a:prstGeom>
        </p:spPr>
      </p:pic>
      <p:pic>
        <p:nvPicPr>
          <p:cNvPr id="20" name="図 19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216" y="3906013"/>
            <a:ext cx="792000" cy="792000"/>
          </a:xfrm>
          <a:prstGeom prst="rect">
            <a:avLst/>
          </a:prstGeom>
        </p:spPr>
      </p:pic>
      <p:sp>
        <p:nvSpPr>
          <p:cNvPr id="21" name="正方形/長方形 20"/>
          <p:cNvSpPr/>
          <p:nvPr/>
        </p:nvSpPr>
        <p:spPr>
          <a:xfrm>
            <a:off x="242758" y="5106308"/>
            <a:ext cx="1386042" cy="27874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/>
              <a:t>ミシンの扱い方</a:t>
            </a:r>
            <a:endParaRPr kumimoji="1" lang="ja-JP" altLang="en-US" sz="1400" dirty="0"/>
          </a:p>
        </p:txBody>
      </p:sp>
      <p:grpSp>
        <p:nvGrpSpPr>
          <p:cNvPr id="23" name="グループ化 22"/>
          <p:cNvGrpSpPr/>
          <p:nvPr/>
        </p:nvGrpSpPr>
        <p:grpSpPr>
          <a:xfrm>
            <a:off x="435332" y="5613609"/>
            <a:ext cx="1724711" cy="1034826"/>
            <a:chOff x="4581" y="1498810"/>
            <a:chExt cx="1724711" cy="1034826"/>
          </a:xfrm>
          <a:scene3d>
            <a:camera prst="orthographicFront"/>
            <a:lightRig rig="flat" dir="t"/>
          </a:scene3d>
        </p:grpSpPr>
        <p:sp>
          <p:nvSpPr>
            <p:cNvPr id="36" name="正方形/長方形 35">
              <a:hlinkClick r:id="rId15"/>
            </p:cNvPr>
            <p:cNvSpPr/>
            <p:nvPr/>
          </p:nvSpPr>
          <p:spPr>
            <a:xfrm>
              <a:off x="4581" y="1498810"/>
              <a:ext cx="1724711" cy="1034826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</p:sp>
        <p:sp>
          <p:nvSpPr>
            <p:cNvPr id="37" name="正方形/長方形 36"/>
            <p:cNvSpPr/>
            <p:nvPr/>
          </p:nvSpPr>
          <p:spPr>
            <a:xfrm>
              <a:off x="4581" y="1498810"/>
              <a:ext cx="1724711" cy="1034826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78232" tIns="36000" rIns="78232" bIns="78232" numCol="1" spcCol="1270" anchor="t" anchorCtr="1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ja-JP" sz="1100" dirty="0"/>
                <a:t>01</a:t>
              </a:r>
              <a:r>
                <a:rPr lang="ja-JP" altLang="en-US" sz="1100" dirty="0" smtClean="0"/>
                <a:t>上糸かけ</a:t>
              </a:r>
              <a:r>
                <a:rPr lang="en-US" altLang="ja-JP" sz="1100" dirty="0" smtClean="0"/>
                <a:t>1810</a:t>
              </a:r>
              <a:r>
                <a:rPr lang="ja-JP" altLang="en-US" sz="1100" dirty="0" err="1" smtClean="0"/>
                <a:t>，</a:t>
              </a:r>
              <a:r>
                <a:rPr lang="en-US" altLang="ja-JP" sz="1100" dirty="0" smtClean="0"/>
                <a:t>1880</a:t>
              </a:r>
              <a:endParaRPr kumimoji="1" lang="ja-JP" altLang="en-US" sz="1100" kern="1200" dirty="0"/>
            </a:p>
          </p:txBody>
        </p:sp>
      </p:grpSp>
      <p:grpSp>
        <p:nvGrpSpPr>
          <p:cNvPr id="25" name="グループ化 24"/>
          <p:cNvGrpSpPr/>
          <p:nvPr/>
        </p:nvGrpSpPr>
        <p:grpSpPr>
          <a:xfrm>
            <a:off x="2556727" y="5613609"/>
            <a:ext cx="1724711" cy="1034826"/>
            <a:chOff x="2125976" y="1498810"/>
            <a:chExt cx="1724711" cy="1034826"/>
          </a:xfrm>
          <a:scene3d>
            <a:camera prst="orthographicFront"/>
            <a:lightRig rig="flat" dir="t"/>
          </a:scene3d>
        </p:grpSpPr>
        <p:sp>
          <p:nvSpPr>
            <p:cNvPr id="32" name="正方形/長方形 31">
              <a:hlinkClick r:id="rId15"/>
            </p:cNvPr>
            <p:cNvSpPr/>
            <p:nvPr/>
          </p:nvSpPr>
          <p:spPr>
            <a:xfrm>
              <a:off x="2125976" y="1498810"/>
              <a:ext cx="1724711" cy="1034826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</p:sp>
        <p:sp>
          <p:nvSpPr>
            <p:cNvPr id="33" name="正方形/長方形 32"/>
            <p:cNvSpPr/>
            <p:nvPr/>
          </p:nvSpPr>
          <p:spPr>
            <a:xfrm>
              <a:off x="2125976" y="1498810"/>
              <a:ext cx="1724711" cy="1034826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85344" tIns="36000" rIns="85344" bIns="85344" numCol="1" spcCol="1270" anchor="t" anchorCtr="1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ja-JP" sz="1200" dirty="0"/>
                <a:t>02</a:t>
              </a:r>
              <a:r>
                <a:rPr kumimoji="1" lang="ja-JP" altLang="en-US" sz="1200" kern="1200" dirty="0" smtClean="0"/>
                <a:t>上糸かけ</a:t>
              </a:r>
              <a:r>
                <a:rPr kumimoji="1" lang="en-US" altLang="ja-JP" sz="1200" kern="1200" dirty="0" smtClean="0"/>
                <a:t>5010</a:t>
              </a:r>
              <a:endParaRPr kumimoji="1" lang="ja-JP" altLang="en-US" sz="1200" kern="1200" dirty="0"/>
            </a:p>
          </p:txBody>
        </p:sp>
      </p:grpSp>
      <p:grpSp>
        <p:nvGrpSpPr>
          <p:cNvPr id="27" name="グループ化 26"/>
          <p:cNvGrpSpPr/>
          <p:nvPr/>
        </p:nvGrpSpPr>
        <p:grpSpPr>
          <a:xfrm>
            <a:off x="4678122" y="5613609"/>
            <a:ext cx="1724711" cy="1034826"/>
            <a:chOff x="4247371" y="1498810"/>
            <a:chExt cx="1724711" cy="1034826"/>
          </a:xfrm>
          <a:scene3d>
            <a:camera prst="orthographicFront"/>
            <a:lightRig rig="flat" dir="t"/>
          </a:scene3d>
        </p:grpSpPr>
        <p:sp>
          <p:nvSpPr>
            <p:cNvPr id="28" name="正方形/長方形 27">
              <a:hlinkClick r:id="rId15"/>
            </p:cNvPr>
            <p:cNvSpPr/>
            <p:nvPr/>
          </p:nvSpPr>
          <p:spPr>
            <a:xfrm>
              <a:off x="4247371" y="1498810"/>
              <a:ext cx="1724711" cy="1034826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</p:sp>
        <p:sp>
          <p:nvSpPr>
            <p:cNvPr id="29" name="正方形/長方形 28"/>
            <p:cNvSpPr/>
            <p:nvPr/>
          </p:nvSpPr>
          <p:spPr>
            <a:xfrm>
              <a:off x="4247371" y="1498810"/>
              <a:ext cx="1724711" cy="1034826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85344" tIns="36000" rIns="85344" bIns="85344" numCol="1" spcCol="1270" anchor="t" anchorCtr="1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ja-JP" sz="1200" dirty="0"/>
                <a:t>03</a:t>
              </a:r>
              <a:r>
                <a:rPr kumimoji="1" lang="ja-JP" altLang="en-US" sz="1200" kern="1200" dirty="0" smtClean="0"/>
                <a:t>上糸かけ</a:t>
              </a:r>
              <a:r>
                <a:rPr kumimoji="1" lang="en-US" altLang="ja-JP" sz="1200" kern="1200" dirty="0" smtClean="0"/>
                <a:t>DX1730</a:t>
              </a:r>
              <a:endParaRPr kumimoji="1" lang="ja-JP" altLang="en-US" sz="1200" kern="1200" dirty="0"/>
            </a:p>
          </p:txBody>
        </p:sp>
      </p:grpSp>
      <p:grpSp>
        <p:nvGrpSpPr>
          <p:cNvPr id="40" name="グループ化 39"/>
          <p:cNvGrpSpPr/>
          <p:nvPr/>
        </p:nvGrpSpPr>
        <p:grpSpPr>
          <a:xfrm>
            <a:off x="435332" y="7158534"/>
            <a:ext cx="1724711" cy="1034826"/>
            <a:chOff x="4581" y="1498810"/>
            <a:chExt cx="1724711" cy="1034826"/>
          </a:xfrm>
          <a:scene3d>
            <a:camera prst="orthographicFront"/>
            <a:lightRig rig="flat" dir="t"/>
          </a:scene3d>
        </p:grpSpPr>
        <p:sp>
          <p:nvSpPr>
            <p:cNvPr id="41" name="正方形/長方形 40">
              <a:hlinkClick r:id="rId15"/>
            </p:cNvPr>
            <p:cNvSpPr/>
            <p:nvPr/>
          </p:nvSpPr>
          <p:spPr>
            <a:xfrm>
              <a:off x="4581" y="1498810"/>
              <a:ext cx="1724711" cy="1034826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</p:sp>
        <p:sp>
          <p:nvSpPr>
            <p:cNvPr id="42" name="正方形/長方形 41"/>
            <p:cNvSpPr/>
            <p:nvPr/>
          </p:nvSpPr>
          <p:spPr>
            <a:xfrm>
              <a:off x="4581" y="1498810"/>
              <a:ext cx="1724711" cy="1034826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78232" tIns="36000" rIns="78232" bIns="78232" numCol="1" spcCol="1270" anchor="t" anchorCtr="1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ja-JP" sz="1100" dirty="0"/>
                <a:t>04</a:t>
              </a:r>
              <a:r>
                <a:rPr kumimoji="1" lang="ja-JP" altLang="en-US" sz="1100" kern="1200" dirty="0" smtClean="0"/>
                <a:t>下糸の引き上げ</a:t>
              </a:r>
              <a:endParaRPr kumimoji="1" lang="ja-JP" altLang="en-US" sz="1100" kern="1200" dirty="0"/>
            </a:p>
          </p:txBody>
        </p:sp>
      </p:grpSp>
      <p:grpSp>
        <p:nvGrpSpPr>
          <p:cNvPr id="43" name="グループ化 42"/>
          <p:cNvGrpSpPr/>
          <p:nvPr/>
        </p:nvGrpSpPr>
        <p:grpSpPr>
          <a:xfrm>
            <a:off x="2556727" y="7158534"/>
            <a:ext cx="1724711" cy="1034826"/>
            <a:chOff x="2125976" y="1498810"/>
            <a:chExt cx="1724711" cy="1034826"/>
          </a:xfrm>
          <a:scene3d>
            <a:camera prst="orthographicFront"/>
            <a:lightRig rig="flat" dir="t"/>
          </a:scene3d>
        </p:grpSpPr>
        <p:sp>
          <p:nvSpPr>
            <p:cNvPr id="44" name="正方形/長方形 43">
              <a:hlinkClick r:id="rId15"/>
            </p:cNvPr>
            <p:cNvSpPr/>
            <p:nvPr/>
          </p:nvSpPr>
          <p:spPr>
            <a:xfrm>
              <a:off x="2125976" y="1498810"/>
              <a:ext cx="1724711" cy="1034826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</p:sp>
        <p:sp>
          <p:nvSpPr>
            <p:cNvPr id="45" name="正方形/長方形 44"/>
            <p:cNvSpPr/>
            <p:nvPr/>
          </p:nvSpPr>
          <p:spPr>
            <a:xfrm>
              <a:off x="2125976" y="1498810"/>
              <a:ext cx="1724711" cy="1034826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85344" tIns="36000" rIns="85344" bIns="85344" numCol="1" spcCol="1270" anchor="t" anchorCtr="1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ja-JP" sz="1000" dirty="0" smtClean="0"/>
                <a:t>05</a:t>
              </a:r>
              <a:r>
                <a:rPr kumimoji="1" lang="ja-JP" altLang="en-US" sz="900" kern="1200" dirty="0" smtClean="0"/>
                <a:t>下糸の引き上げ－右手操作</a:t>
              </a:r>
              <a:endParaRPr kumimoji="1" lang="ja-JP" altLang="en-US" sz="900" kern="1200" dirty="0"/>
            </a:p>
          </p:txBody>
        </p:sp>
      </p:grpSp>
      <p:grpSp>
        <p:nvGrpSpPr>
          <p:cNvPr id="46" name="グループ化 45"/>
          <p:cNvGrpSpPr/>
          <p:nvPr/>
        </p:nvGrpSpPr>
        <p:grpSpPr>
          <a:xfrm>
            <a:off x="4678122" y="7158534"/>
            <a:ext cx="1724711" cy="1034826"/>
            <a:chOff x="4247371" y="1498810"/>
            <a:chExt cx="1724711" cy="1034826"/>
          </a:xfrm>
          <a:scene3d>
            <a:camera prst="orthographicFront"/>
            <a:lightRig rig="flat" dir="t"/>
          </a:scene3d>
        </p:grpSpPr>
        <p:sp>
          <p:nvSpPr>
            <p:cNvPr id="47" name="正方形/長方形 46">
              <a:hlinkClick r:id="rId15"/>
            </p:cNvPr>
            <p:cNvSpPr/>
            <p:nvPr/>
          </p:nvSpPr>
          <p:spPr>
            <a:xfrm>
              <a:off x="4247371" y="1498810"/>
              <a:ext cx="1724711" cy="1034826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</p:sp>
        <p:sp>
          <p:nvSpPr>
            <p:cNvPr id="48" name="正方形/長方形 47"/>
            <p:cNvSpPr/>
            <p:nvPr/>
          </p:nvSpPr>
          <p:spPr>
            <a:xfrm>
              <a:off x="4247371" y="1498810"/>
              <a:ext cx="1724711" cy="1034826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85344" tIns="36000" rIns="85344" bIns="85344" numCol="1" spcCol="1270" anchor="t" anchorCtr="1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ja-JP" sz="1200" dirty="0"/>
                <a:t>06</a:t>
              </a:r>
              <a:r>
                <a:rPr kumimoji="1" lang="ja-JP" altLang="en-US" sz="1200" kern="1200" dirty="0" smtClean="0"/>
                <a:t>下糸巻き</a:t>
              </a:r>
              <a:endParaRPr kumimoji="1" lang="ja-JP" altLang="en-US" sz="1200" kern="1200" dirty="0"/>
            </a:p>
          </p:txBody>
        </p:sp>
      </p:grpSp>
      <p:grpSp>
        <p:nvGrpSpPr>
          <p:cNvPr id="50" name="グループ化 49"/>
          <p:cNvGrpSpPr/>
          <p:nvPr/>
        </p:nvGrpSpPr>
        <p:grpSpPr>
          <a:xfrm>
            <a:off x="435332" y="8670702"/>
            <a:ext cx="1724711" cy="1034826"/>
            <a:chOff x="4581" y="1498810"/>
            <a:chExt cx="1724711" cy="1034826"/>
          </a:xfrm>
          <a:scene3d>
            <a:camera prst="orthographicFront"/>
            <a:lightRig rig="flat" dir="t"/>
          </a:scene3d>
        </p:grpSpPr>
        <p:sp>
          <p:nvSpPr>
            <p:cNvPr id="51" name="正方形/長方形 50">
              <a:hlinkClick r:id="rId15"/>
            </p:cNvPr>
            <p:cNvSpPr/>
            <p:nvPr/>
          </p:nvSpPr>
          <p:spPr>
            <a:xfrm>
              <a:off x="4581" y="1498810"/>
              <a:ext cx="1724711" cy="1034826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</p:sp>
        <p:sp>
          <p:nvSpPr>
            <p:cNvPr id="52" name="正方形/長方形 51"/>
            <p:cNvSpPr/>
            <p:nvPr/>
          </p:nvSpPr>
          <p:spPr>
            <a:xfrm>
              <a:off x="4581" y="1498810"/>
              <a:ext cx="1724711" cy="1034826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78232" tIns="36000" rIns="78232" bIns="78232" numCol="1" spcCol="1270" anchor="t" anchorCtr="1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ja-JP" sz="1100" dirty="0"/>
                <a:t>07</a:t>
              </a:r>
              <a:r>
                <a:rPr kumimoji="1" lang="ja-JP" altLang="en-US" sz="1100" kern="1200" dirty="0" smtClean="0"/>
                <a:t>糸の始末</a:t>
              </a:r>
              <a:endParaRPr kumimoji="1" lang="ja-JP" altLang="en-US" sz="1100" kern="1200" dirty="0"/>
            </a:p>
          </p:txBody>
        </p:sp>
      </p:grpSp>
      <p:pic>
        <p:nvPicPr>
          <p:cNvPr id="5" name="図 4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712" y="5807571"/>
            <a:ext cx="792000" cy="792000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6951" y="5807570"/>
            <a:ext cx="792000" cy="792000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7851" y="5798046"/>
            <a:ext cx="792000" cy="792000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712" y="7341809"/>
            <a:ext cx="792000" cy="792000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5082" y="7341809"/>
            <a:ext cx="792000" cy="792000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6477" y="7358112"/>
            <a:ext cx="792000" cy="792000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687" y="8868003"/>
            <a:ext cx="792000" cy="79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656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</TotalTime>
  <Words>121</Words>
  <Application>Microsoft Office PowerPoint</Application>
  <PresentationFormat>A4 210 x 297 mm</PresentationFormat>
  <Paragraphs>40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PowerPoint プレゼンテーション</vt:lpstr>
      <vt:lpstr>PowerPoint プレゼンテーション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naka</dc:creator>
  <cp:lastModifiedBy>naka</cp:lastModifiedBy>
  <cp:revision>19</cp:revision>
  <cp:lastPrinted>2014-06-15T15:01:41Z</cp:lastPrinted>
  <dcterms:created xsi:type="dcterms:W3CDTF">2013-05-23T14:51:14Z</dcterms:created>
  <dcterms:modified xsi:type="dcterms:W3CDTF">2014-06-21T18:35:44Z</dcterms:modified>
</cp:coreProperties>
</file>