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4F7F4-F27D-4F19-9B35-4462D501F6F0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96FC4-CBCC-4745-82F1-F5A3E57A1D5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4947-1D88-4581-AD32-2E5D2666DDA5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2ED03-81D0-4C7D-9839-B8A1314E499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3A968-5B72-4454-81A8-2A9BE3197858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52A56-8848-4400-984A-4228C0E447A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C44C7-FF75-4864-B50D-D5C9DA01D0E1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E0FC-AADE-46F0-8C1C-E6FEC57DC4A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AAF87-7321-4E67-B258-FC0858680C39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4806D-CAC0-4710-ABB4-E51A4A7B9F1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BB5B7-C52D-4ED9-B752-CCF048ED1B80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6539-FF13-4419-9A40-B224FC0569A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3DA76-F388-4C0B-969C-DFA5AF4FF56A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13A7E-AFBF-442E-918B-018063E81F2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534E8-35E3-41FA-A5BC-C8A9B39E6B49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9809D-6556-4DB8-9BC7-9BA5869E646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DB5FF-5465-492E-AFEA-4AAE043FED9C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92A14-DF45-4A20-8424-59C080CDAE0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42962-4DB9-45ED-A6F7-0690679B320B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E02DF-790F-48B9-BFE4-1480EB3573B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8D1B8-1AC6-4644-BDD2-53CB1EF70599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78198-6862-4ECD-B47F-593B2161050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86A15D0-DAD3-413E-8438-4A65885039B3}" type="datetimeFigureOut">
              <a:rPr lang="ja-JP" altLang="en-US"/>
              <a:pPr>
                <a:defRPr/>
              </a:pPr>
              <a:t>2013/11/5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32A761C-96BA-466A-970A-0D0CEDA3E5E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タイトル 1"/>
          <p:cNvSpPr>
            <a:spLocks noGrp="1"/>
          </p:cNvSpPr>
          <p:nvPr>
            <p:ph type="ctrTitle"/>
          </p:nvPr>
        </p:nvSpPr>
        <p:spPr>
          <a:xfrm>
            <a:off x="684213" y="1484313"/>
            <a:ext cx="7772400" cy="3124200"/>
          </a:xfrm>
        </p:spPr>
        <p:txBody>
          <a:bodyPr/>
          <a:lstStyle/>
          <a:p>
            <a:pPr eaLnBrk="1" hangingPunct="1"/>
            <a:r>
              <a:rPr lang="ja-JP" altLang="en-US" sz="9600" smtClean="0"/>
              <a:t>ポケットを</a:t>
            </a:r>
            <a:r>
              <a:rPr lang="en-US" altLang="ja-JP" sz="9600" smtClean="0"/>
              <a:t/>
            </a:r>
            <a:br>
              <a:rPr lang="en-US" altLang="ja-JP" sz="9600" smtClean="0"/>
            </a:br>
            <a:r>
              <a:rPr lang="ja-JP" altLang="en-US" sz="9600" smtClean="0"/>
              <a:t>縫い付ける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800225"/>
          </a:xfrm>
          <a:solidFill>
            <a:srgbClr val="92D050"/>
          </a:solidFill>
        </p:spPr>
        <p:txBody>
          <a:bodyPr/>
          <a:lstStyle/>
          <a:p>
            <a:pPr algn="l" eaLnBrk="1" hangingPunct="1"/>
            <a:r>
              <a:rPr lang="ja-JP" altLang="en-US" sz="5400" smtClean="0">
                <a:latin typeface="ＭＳ Ｐゴシック" charset="-128"/>
              </a:rPr>
              <a:t>１．エプロンにつける</a:t>
            </a:r>
            <a:r>
              <a:rPr lang="en-US" altLang="ja-JP" sz="5400" smtClean="0">
                <a:latin typeface="ＭＳ Ｐゴシック" charset="-128"/>
              </a:rPr>
              <a:t/>
            </a:r>
            <a:br>
              <a:rPr lang="en-US" altLang="ja-JP" sz="5400" smtClean="0">
                <a:latin typeface="ＭＳ Ｐゴシック" charset="-128"/>
              </a:rPr>
            </a:br>
            <a:r>
              <a:rPr lang="ja-JP" altLang="en-US" sz="5400" smtClean="0">
                <a:latin typeface="ＭＳ Ｐゴシック" charset="-128"/>
              </a:rPr>
              <a:t>　　　　　ポケットの目的は？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3268960"/>
          </a:xfrm>
          <a:noFill/>
          <a:ln w="82550">
            <a:solidFill>
              <a:srgbClr val="FF0000"/>
            </a:solidFill>
            <a:prstDash val="sysDash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4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タオルや三角巾（バンダナ）を入れる</a:t>
            </a:r>
            <a:endParaRPr lang="en-US" altLang="ja-JP" sz="4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4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財布</a:t>
            </a:r>
            <a:r>
              <a:rPr lang="ja-JP" altLang="en-US" sz="4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を入れる</a:t>
            </a:r>
            <a:endParaRPr lang="en-US" altLang="ja-JP" sz="4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4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携帯</a:t>
            </a:r>
            <a:r>
              <a:rPr lang="ja-JP" altLang="en-US" sz="4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電話</a:t>
            </a:r>
            <a:r>
              <a:rPr lang="ja-JP" altLang="en-US" sz="4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などを入れる　など</a:t>
            </a:r>
            <a:endParaRPr lang="en-US" altLang="ja-JP" sz="4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ja-JP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800225"/>
          </a:xfrm>
          <a:solidFill>
            <a:srgbClr val="92D050"/>
          </a:solidFill>
        </p:spPr>
        <p:txBody>
          <a:bodyPr/>
          <a:lstStyle/>
          <a:p>
            <a:pPr algn="l" eaLnBrk="1" hangingPunct="1"/>
            <a:r>
              <a:rPr lang="ja-JP" altLang="en-US" sz="5400" smtClean="0">
                <a:latin typeface="ＭＳ Ｐゴシック" charset="-128"/>
              </a:rPr>
              <a:t>２．どんな機能が必要</a:t>
            </a:r>
            <a:r>
              <a:rPr lang="en-US" altLang="ja-JP" sz="5400" smtClean="0">
                <a:latin typeface="ＭＳ Ｐゴシック" charset="-128"/>
              </a:rPr>
              <a:t/>
            </a:r>
            <a:br>
              <a:rPr lang="en-US" altLang="ja-JP" sz="5400" smtClean="0">
                <a:latin typeface="ＭＳ Ｐゴシック" charset="-128"/>
              </a:rPr>
            </a:br>
            <a:r>
              <a:rPr lang="ja-JP" altLang="en-US" sz="5400" smtClean="0">
                <a:latin typeface="ＭＳ Ｐゴシック" charset="-128"/>
              </a:rPr>
              <a:t>　　　　　　　　　でしょうか？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75656" y="2852936"/>
            <a:ext cx="6357392" cy="3268960"/>
          </a:xfrm>
          <a:noFill/>
          <a:ln w="82550">
            <a:solidFill>
              <a:srgbClr val="FF0000"/>
            </a:solidFill>
            <a:prstDash val="sysDash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5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適する大きさ</a:t>
            </a:r>
            <a:endParaRPr lang="en-US" altLang="ja-JP" sz="5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5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使いやすい位置</a:t>
            </a:r>
            <a:endParaRPr lang="en-US" altLang="ja-JP" sz="5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5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丈夫さ</a:t>
            </a:r>
            <a:endParaRPr lang="en-US" altLang="ja-JP" sz="54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 smtClean="0"/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ja-JP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916238" y="620713"/>
            <a:ext cx="4895850" cy="57610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2916238" y="1773238"/>
            <a:ext cx="48958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059113" y="765175"/>
            <a:ext cx="0" cy="547211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3059113" y="6237288"/>
            <a:ext cx="4608512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7667625" y="765175"/>
            <a:ext cx="0" cy="547211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308850" y="765175"/>
            <a:ext cx="0" cy="100806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7308850" y="765175"/>
            <a:ext cx="358775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3059113" y="765175"/>
            <a:ext cx="360362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419475" y="765175"/>
            <a:ext cx="0" cy="1008063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240088" y="836613"/>
            <a:ext cx="6842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4067175" y="836613"/>
            <a:ext cx="649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3240088" y="981075"/>
            <a:ext cx="0" cy="1079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3240088" y="2205038"/>
            <a:ext cx="0" cy="1079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3240088" y="3500438"/>
            <a:ext cx="0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3240088" y="4868863"/>
            <a:ext cx="0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240088" y="6092825"/>
            <a:ext cx="1152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643438" y="6092825"/>
            <a:ext cx="1368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6227763" y="6092825"/>
            <a:ext cx="1260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7488238" y="4868863"/>
            <a:ext cx="0" cy="10810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V="1">
            <a:off x="7488238" y="3500438"/>
            <a:ext cx="0" cy="1152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7488238" y="2133600"/>
            <a:ext cx="0" cy="1150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7488238" y="836613"/>
            <a:ext cx="0" cy="1079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 flipH="1">
            <a:off x="6588125" y="836613"/>
            <a:ext cx="7207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H="1">
            <a:off x="5940425" y="836613"/>
            <a:ext cx="503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9" name="テキスト ボックス 69"/>
          <p:cNvSpPr txBox="1">
            <a:spLocks noChangeArrowheads="1"/>
          </p:cNvSpPr>
          <p:nvPr/>
        </p:nvSpPr>
        <p:spPr bwMode="auto">
          <a:xfrm>
            <a:off x="3816350" y="2781300"/>
            <a:ext cx="33480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6000">
                <a:latin typeface="HGS創英角ｺﾞｼｯｸUB" pitchFamily="50" charset="-128"/>
                <a:ea typeface="HGS創英角ｺﾞｼｯｸUB" pitchFamily="50" charset="-128"/>
              </a:rPr>
              <a:t>ポケット</a:t>
            </a:r>
          </a:p>
        </p:txBody>
      </p:sp>
      <p:sp>
        <p:nvSpPr>
          <p:cNvPr id="71" name="円/楕円 70"/>
          <p:cNvSpPr/>
          <p:nvPr/>
        </p:nvSpPr>
        <p:spPr>
          <a:xfrm>
            <a:off x="4719638" y="814388"/>
            <a:ext cx="71437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2" name="円/楕円 71"/>
          <p:cNvSpPr/>
          <p:nvPr/>
        </p:nvSpPr>
        <p:spPr>
          <a:xfrm>
            <a:off x="5867400" y="800100"/>
            <a:ext cx="73025" cy="73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4" name="直線コネクタ 73"/>
          <p:cNvCxnSpPr>
            <a:endCxn id="75" idx="2"/>
          </p:cNvCxnSpPr>
          <p:nvPr/>
        </p:nvCxnSpPr>
        <p:spPr>
          <a:xfrm>
            <a:off x="3635375" y="1273175"/>
            <a:ext cx="87153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円/楕円 74"/>
          <p:cNvSpPr/>
          <p:nvPr/>
        </p:nvSpPr>
        <p:spPr>
          <a:xfrm>
            <a:off x="4506913" y="1169988"/>
            <a:ext cx="215900" cy="2063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9" name="直線コネクタ 78"/>
          <p:cNvCxnSpPr>
            <a:endCxn id="80" idx="2"/>
          </p:cNvCxnSpPr>
          <p:nvPr/>
        </p:nvCxnSpPr>
        <p:spPr>
          <a:xfrm>
            <a:off x="3521075" y="5341938"/>
            <a:ext cx="87153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円/楕円 79"/>
          <p:cNvSpPr/>
          <p:nvPr/>
        </p:nvSpPr>
        <p:spPr>
          <a:xfrm>
            <a:off x="4392613" y="5238750"/>
            <a:ext cx="215900" cy="2063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81" name="直線コネクタ 80"/>
          <p:cNvCxnSpPr>
            <a:endCxn id="82" idx="2"/>
          </p:cNvCxnSpPr>
          <p:nvPr/>
        </p:nvCxnSpPr>
        <p:spPr>
          <a:xfrm>
            <a:off x="6102350" y="5357813"/>
            <a:ext cx="87153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円/楕円 81"/>
          <p:cNvSpPr/>
          <p:nvPr/>
        </p:nvSpPr>
        <p:spPr>
          <a:xfrm>
            <a:off x="6973888" y="5254625"/>
            <a:ext cx="215900" cy="20796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84" name="直線コネクタ 83"/>
          <p:cNvCxnSpPr>
            <a:endCxn id="85" idx="2"/>
          </p:cNvCxnSpPr>
          <p:nvPr/>
        </p:nvCxnSpPr>
        <p:spPr>
          <a:xfrm>
            <a:off x="5994400" y="1268413"/>
            <a:ext cx="87153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円/楕円 84"/>
          <p:cNvSpPr/>
          <p:nvPr/>
        </p:nvSpPr>
        <p:spPr>
          <a:xfrm>
            <a:off x="6865938" y="1165225"/>
            <a:ext cx="215900" cy="2063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86" name="直線コネクタ 85"/>
          <p:cNvCxnSpPr/>
          <p:nvPr/>
        </p:nvCxnSpPr>
        <p:spPr>
          <a:xfrm flipH="1">
            <a:off x="1268413" y="3141663"/>
            <a:ext cx="5032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円/楕円 86"/>
          <p:cNvSpPr/>
          <p:nvPr/>
        </p:nvSpPr>
        <p:spPr>
          <a:xfrm>
            <a:off x="1195388" y="3105150"/>
            <a:ext cx="73025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88" name="直線コネクタ 87"/>
          <p:cNvCxnSpPr>
            <a:endCxn id="89" idx="2"/>
          </p:cNvCxnSpPr>
          <p:nvPr/>
        </p:nvCxnSpPr>
        <p:spPr>
          <a:xfrm>
            <a:off x="1036638" y="1430338"/>
            <a:ext cx="871537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円/楕円 88"/>
          <p:cNvSpPr/>
          <p:nvPr/>
        </p:nvSpPr>
        <p:spPr>
          <a:xfrm>
            <a:off x="1908175" y="1327150"/>
            <a:ext cx="215900" cy="2063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0" name="直線コネクタ 89"/>
          <p:cNvCxnSpPr/>
          <p:nvPr/>
        </p:nvCxnSpPr>
        <p:spPr>
          <a:xfrm>
            <a:off x="1223963" y="5060950"/>
            <a:ext cx="792162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25" name="テキスト ボックス 91"/>
          <p:cNvSpPr txBox="1">
            <a:spLocks noChangeArrowheads="1"/>
          </p:cNvSpPr>
          <p:nvPr/>
        </p:nvSpPr>
        <p:spPr bwMode="auto">
          <a:xfrm>
            <a:off x="363538" y="620713"/>
            <a:ext cx="21828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3200">
                <a:latin typeface="HGS創英角ｺﾞｼｯｸUB" pitchFamily="50" charset="-128"/>
                <a:ea typeface="HGS創英角ｺﾞｼｯｸUB" pitchFamily="50" charset="-128"/>
              </a:rPr>
              <a:t>※</a:t>
            </a:r>
            <a:r>
              <a:rPr lang="ja-JP" altLang="en-US" sz="3200">
                <a:latin typeface="HGS創英角ｺﾞｼｯｸUB" pitchFamily="50" charset="-128"/>
                <a:ea typeface="HGS創英角ｺﾞｼｯｸUB" pitchFamily="50" charset="-128"/>
              </a:rPr>
              <a:t>まち針</a:t>
            </a:r>
          </a:p>
        </p:txBody>
      </p:sp>
      <p:sp>
        <p:nvSpPr>
          <p:cNvPr id="16426" name="テキスト ボックス 92"/>
          <p:cNvSpPr txBox="1">
            <a:spLocks noChangeArrowheads="1"/>
          </p:cNvSpPr>
          <p:nvPr/>
        </p:nvSpPr>
        <p:spPr bwMode="auto">
          <a:xfrm>
            <a:off x="398463" y="2276475"/>
            <a:ext cx="214788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3200">
                <a:latin typeface="HGS創英角ｺﾞｼｯｸUB" pitchFamily="50" charset="-128"/>
                <a:ea typeface="HGS創英角ｺﾞｼｯｸUB" pitchFamily="50" charset="-128"/>
              </a:rPr>
              <a:t>※</a:t>
            </a:r>
            <a:r>
              <a:rPr lang="ja-JP" altLang="en-US" sz="3200">
                <a:latin typeface="HGS創英角ｺﾞｼｯｸUB" pitchFamily="50" charset="-128"/>
                <a:ea typeface="HGS創英角ｺﾞｼｯｸUB" pitchFamily="50" charset="-128"/>
              </a:rPr>
              <a:t>しつけ</a:t>
            </a:r>
          </a:p>
        </p:txBody>
      </p:sp>
      <p:sp>
        <p:nvSpPr>
          <p:cNvPr id="16427" name="テキスト ボックス 94"/>
          <p:cNvSpPr txBox="1">
            <a:spLocks noChangeArrowheads="1"/>
          </p:cNvSpPr>
          <p:nvPr/>
        </p:nvSpPr>
        <p:spPr bwMode="auto">
          <a:xfrm>
            <a:off x="250825" y="4197350"/>
            <a:ext cx="28082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3200">
                <a:latin typeface="HGS創英角ｺﾞｼｯｸUB" pitchFamily="50" charset="-128"/>
                <a:ea typeface="HGS創英角ｺﾞｼｯｸUB" pitchFamily="50" charset="-128"/>
              </a:rPr>
              <a:t>※</a:t>
            </a:r>
            <a:r>
              <a:rPr lang="ja-JP" altLang="en-US" sz="3200">
                <a:latin typeface="HGS創英角ｺﾞｼｯｸUB" pitchFamily="50" charset="-128"/>
                <a:ea typeface="HGS創英角ｺﾞｼｯｸUB" pitchFamily="50" charset="-128"/>
              </a:rPr>
              <a:t>ミシン縫い</a:t>
            </a:r>
          </a:p>
        </p:txBody>
      </p:sp>
      <p:sp>
        <p:nvSpPr>
          <p:cNvPr id="16428" name="テキスト ボックス 95"/>
          <p:cNvSpPr txBox="1">
            <a:spLocks noChangeArrowheads="1"/>
          </p:cNvSpPr>
          <p:nvPr/>
        </p:nvSpPr>
        <p:spPr bwMode="auto">
          <a:xfrm>
            <a:off x="860425" y="5245100"/>
            <a:ext cx="1847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AR P丸ゴシック体E" pitchFamily="50" charset="-128"/>
                <a:ea typeface="AR P丸ゴシック体E" pitchFamily="50" charset="-128"/>
              </a:rPr>
              <a:t>0.2</a:t>
            </a:r>
            <a:r>
              <a:rPr lang="ja-JP" altLang="en-US" sz="2000">
                <a:latin typeface="AR P丸ゴシック体E" pitchFamily="50" charset="-128"/>
                <a:ea typeface="AR P丸ゴシック体E" pitchFamily="50" charset="-128"/>
              </a:rPr>
              <a:t>～</a:t>
            </a:r>
            <a:r>
              <a:rPr lang="en-US" altLang="ja-JP" sz="2000">
                <a:latin typeface="AR P丸ゴシック体E" pitchFamily="50" charset="-128"/>
                <a:ea typeface="AR P丸ゴシック体E" pitchFamily="50" charset="-128"/>
              </a:rPr>
              <a:t>0.3cm</a:t>
            </a:r>
            <a:r>
              <a:rPr lang="ja-JP" altLang="en-US" sz="2000">
                <a:latin typeface="AR P丸ゴシック体E" pitchFamily="50" charset="-128"/>
                <a:ea typeface="AR P丸ゴシック体E" pitchFamily="50" charset="-128"/>
              </a:rPr>
              <a:t>幅</a:t>
            </a:r>
          </a:p>
        </p:txBody>
      </p:sp>
      <p:sp>
        <p:nvSpPr>
          <p:cNvPr id="16429" name="テキスト ボックス 96"/>
          <p:cNvSpPr txBox="1">
            <a:spLocks noChangeArrowheads="1"/>
          </p:cNvSpPr>
          <p:nvPr/>
        </p:nvSpPr>
        <p:spPr bwMode="auto">
          <a:xfrm>
            <a:off x="1304925" y="3300413"/>
            <a:ext cx="1204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AR P丸ゴシック体E" pitchFamily="50" charset="-128"/>
                <a:ea typeface="AR P丸ゴシック体E" pitchFamily="50" charset="-128"/>
              </a:rPr>
              <a:t>0.7cm</a:t>
            </a:r>
            <a:r>
              <a:rPr lang="ja-JP" altLang="en-US" sz="2000">
                <a:latin typeface="AR P丸ゴシック体E" pitchFamily="50" charset="-128"/>
                <a:ea typeface="AR P丸ゴシック体E" pitchFamily="50" charset="-128"/>
              </a:rPr>
              <a:t>幅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4|1.4|1.2|1.4|1|1.3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TC101859868[[fn=サーマル]]</Template>
  <TotalTime>338</TotalTime>
  <Words>110</Words>
  <Application>Microsoft Office PowerPoint</Application>
  <PresentationFormat>画面に合わせる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Arial</vt:lpstr>
      <vt:lpstr>ＭＳ Ｐゴシック</vt:lpstr>
      <vt:lpstr>Calibri</vt:lpstr>
      <vt:lpstr>HGS創英角ｺﾞｼｯｸUB</vt:lpstr>
      <vt:lpstr>AR P丸ゴシック体E</vt:lpstr>
      <vt:lpstr>Office ​​テーマ</vt:lpstr>
      <vt:lpstr>ポケットを 縫い付ける</vt:lpstr>
      <vt:lpstr>１．エプロンにつける 　　　　　ポケットの目的は？</vt:lpstr>
      <vt:lpstr>２．どんな機能が必要 　　　　　　　　　でしょうか？</vt:lpstr>
      <vt:lpstr>スライド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ポケットを 縫い付ける</dc:title>
  <dc:creator>owner</dc:creator>
  <cp:lastModifiedBy>User</cp:lastModifiedBy>
  <cp:revision>14</cp:revision>
  <dcterms:created xsi:type="dcterms:W3CDTF">2013-10-28T11:14:33Z</dcterms:created>
  <dcterms:modified xsi:type="dcterms:W3CDTF">2013-11-05T05:26:53Z</dcterms:modified>
</cp:coreProperties>
</file>